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0A_2E7D6C34.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830" r:id="rId5"/>
  </p:sldMasterIdLst>
  <p:notesMasterIdLst>
    <p:notesMasterId r:id="rId42"/>
  </p:notesMasterIdLst>
  <p:handoutMasterIdLst>
    <p:handoutMasterId r:id="rId4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5" r:id="rId24"/>
    <p:sldId id="307" r:id="rId25"/>
    <p:sldId id="333" r:id="rId26"/>
    <p:sldId id="315" r:id="rId27"/>
    <p:sldId id="336" r:id="rId28"/>
    <p:sldId id="294" r:id="rId29"/>
    <p:sldId id="296" r:id="rId30"/>
    <p:sldId id="318" r:id="rId31"/>
    <p:sldId id="319" r:id="rId32"/>
    <p:sldId id="321" r:id="rId33"/>
    <p:sldId id="322" r:id="rId34"/>
    <p:sldId id="323" r:id="rId35"/>
    <p:sldId id="324" r:id="rId36"/>
    <p:sldId id="288" r:id="rId37"/>
    <p:sldId id="289" r:id="rId38"/>
    <p:sldId id="320" r:id="rId39"/>
    <p:sldId id="274"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A90497-FC97-8999-B7B1-537D53F41A70}" name="Robert Chase" initials="RC" userId="3e9ae7459c563cad"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137" d="100"/>
          <a:sy n="137" d="100"/>
        </p:scale>
        <p:origin x="78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omments/modernComment_10A_2E7D6C34.xml><?xml version="1.0" encoding="utf-8"?>
<p188:cmLst xmlns:a="http://schemas.openxmlformats.org/drawingml/2006/main" xmlns:r="http://schemas.openxmlformats.org/officeDocument/2006/relationships" xmlns:p188="http://schemas.microsoft.com/office/powerpoint/2018/8/main">
  <p188:cm id="{A00AC9A2-B637-4EC5-A0AE-465EA7FE6FBC}" authorId="{EAA90497-FC97-8999-B7B1-537D53F41A70}" created="2023-10-07T15:04:52.931">
    <pc:sldMkLst xmlns:pc="http://schemas.microsoft.com/office/powerpoint/2013/main/command">
      <pc:docMk/>
      <pc:sldMk cId="779971636" sldId="266"/>
    </pc:sldMkLst>
    <p188:txBody>
      <a:bodyPr/>
      <a:lstStyle/>
      <a:p>
        <a:r>
          <a:rPr lang="en-US"/>
          <a:t>Add the lab link</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23E69C2-ECD2-4440-A2A3-014E4251338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E61AB7-7AA4-4E75-B8D5-0EB2F046D550}">
      <dgm:prSet/>
      <dgm:spPr/>
      <dgm:t>
        <a:bodyPr/>
        <a:lstStyle/>
        <a:p>
          <a:r>
            <a:rPr lang="en-US"/>
            <a:t>Executive Summary</a:t>
          </a:r>
        </a:p>
      </dgm:t>
    </dgm:pt>
    <dgm:pt modelId="{72E096F0-76CE-4E01-8DC5-B6A755BA6E2A}" type="parTrans" cxnId="{1932E4D1-8B17-4093-9A9E-D1B92577563B}">
      <dgm:prSet/>
      <dgm:spPr/>
      <dgm:t>
        <a:bodyPr/>
        <a:lstStyle/>
        <a:p>
          <a:endParaRPr lang="en-US"/>
        </a:p>
      </dgm:t>
    </dgm:pt>
    <dgm:pt modelId="{A6A595F1-C53E-4A36-B9FE-8B27BFD1F442}" type="sibTrans" cxnId="{1932E4D1-8B17-4093-9A9E-D1B92577563B}">
      <dgm:prSet/>
      <dgm:spPr/>
      <dgm:t>
        <a:bodyPr/>
        <a:lstStyle/>
        <a:p>
          <a:endParaRPr lang="en-US"/>
        </a:p>
      </dgm:t>
    </dgm:pt>
    <dgm:pt modelId="{F550205D-96A5-4A84-99B7-B8EA27203FF0}">
      <dgm:prSet/>
      <dgm:spPr/>
      <dgm:t>
        <a:bodyPr/>
        <a:lstStyle/>
        <a:p>
          <a:r>
            <a:rPr lang="en-US"/>
            <a:t>Introduction</a:t>
          </a:r>
        </a:p>
      </dgm:t>
    </dgm:pt>
    <dgm:pt modelId="{D14A8F0C-55F1-4615-AC97-D2018BD23FEF}" type="parTrans" cxnId="{4844C2E4-9ED4-4634-9D24-57E51540BFA7}">
      <dgm:prSet/>
      <dgm:spPr/>
      <dgm:t>
        <a:bodyPr/>
        <a:lstStyle/>
        <a:p>
          <a:endParaRPr lang="en-US"/>
        </a:p>
      </dgm:t>
    </dgm:pt>
    <dgm:pt modelId="{604C898B-A4EC-4D58-A113-21D570CFDFB9}" type="sibTrans" cxnId="{4844C2E4-9ED4-4634-9D24-57E51540BFA7}">
      <dgm:prSet/>
      <dgm:spPr/>
      <dgm:t>
        <a:bodyPr/>
        <a:lstStyle/>
        <a:p>
          <a:endParaRPr lang="en-US"/>
        </a:p>
      </dgm:t>
    </dgm:pt>
    <dgm:pt modelId="{4DE112F3-CFF0-4E51-AAD6-47BB291EFA56}">
      <dgm:prSet/>
      <dgm:spPr/>
      <dgm:t>
        <a:bodyPr/>
        <a:lstStyle/>
        <a:p>
          <a:r>
            <a:rPr lang="en-US"/>
            <a:t>Methodology</a:t>
          </a:r>
        </a:p>
      </dgm:t>
    </dgm:pt>
    <dgm:pt modelId="{B87BA593-CBAD-41C0-8FB5-FE45E1BB82A1}" type="parTrans" cxnId="{F89B8242-9BA8-40CC-8E06-56AE34C036E3}">
      <dgm:prSet/>
      <dgm:spPr/>
      <dgm:t>
        <a:bodyPr/>
        <a:lstStyle/>
        <a:p>
          <a:endParaRPr lang="en-US"/>
        </a:p>
      </dgm:t>
    </dgm:pt>
    <dgm:pt modelId="{CED7C49B-2C01-4503-8DC5-E1AAD340ABC3}" type="sibTrans" cxnId="{F89B8242-9BA8-40CC-8E06-56AE34C036E3}">
      <dgm:prSet/>
      <dgm:spPr/>
      <dgm:t>
        <a:bodyPr/>
        <a:lstStyle/>
        <a:p>
          <a:endParaRPr lang="en-US"/>
        </a:p>
      </dgm:t>
    </dgm:pt>
    <dgm:pt modelId="{F05D62EE-36AD-4709-980A-F77640D4F609}">
      <dgm:prSet/>
      <dgm:spPr/>
      <dgm:t>
        <a:bodyPr/>
        <a:lstStyle/>
        <a:p>
          <a:r>
            <a:rPr lang="en-US"/>
            <a:t>Results</a:t>
          </a:r>
        </a:p>
      </dgm:t>
    </dgm:pt>
    <dgm:pt modelId="{52E40BB8-18F0-44C7-B71F-A137074F3E3B}" type="parTrans" cxnId="{DF467F28-5501-4DEE-A6D2-E3E38625B317}">
      <dgm:prSet/>
      <dgm:spPr/>
      <dgm:t>
        <a:bodyPr/>
        <a:lstStyle/>
        <a:p>
          <a:endParaRPr lang="en-US"/>
        </a:p>
      </dgm:t>
    </dgm:pt>
    <dgm:pt modelId="{2998ABD4-6645-424D-AE1F-FCDBD28A6C7A}" type="sibTrans" cxnId="{DF467F28-5501-4DEE-A6D2-E3E38625B317}">
      <dgm:prSet/>
      <dgm:spPr/>
      <dgm:t>
        <a:bodyPr/>
        <a:lstStyle/>
        <a:p>
          <a:endParaRPr lang="en-US"/>
        </a:p>
      </dgm:t>
    </dgm:pt>
    <dgm:pt modelId="{ACBB3B1C-4799-4387-9F3E-831FD1E0BA8E}">
      <dgm:prSet/>
      <dgm:spPr/>
      <dgm:t>
        <a:bodyPr/>
        <a:lstStyle/>
        <a:p>
          <a:r>
            <a:rPr lang="en-US"/>
            <a:t>Conclusion</a:t>
          </a:r>
        </a:p>
      </dgm:t>
    </dgm:pt>
    <dgm:pt modelId="{AF1364DA-2A2B-4ED8-8ADB-E7DCB76FFB80}" type="parTrans" cxnId="{27E4C51C-2F3A-4514-9C33-4395F4D1050B}">
      <dgm:prSet/>
      <dgm:spPr/>
      <dgm:t>
        <a:bodyPr/>
        <a:lstStyle/>
        <a:p>
          <a:endParaRPr lang="en-US"/>
        </a:p>
      </dgm:t>
    </dgm:pt>
    <dgm:pt modelId="{43B6BE72-6ADD-481F-BF27-C011AB9DFAF2}" type="sibTrans" cxnId="{27E4C51C-2F3A-4514-9C33-4395F4D1050B}">
      <dgm:prSet/>
      <dgm:spPr/>
      <dgm:t>
        <a:bodyPr/>
        <a:lstStyle/>
        <a:p>
          <a:endParaRPr lang="en-US"/>
        </a:p>
      </dgm:t>
    </dgm:pt>
    <dgm:pt modelId="{758187E6-8ACF-4EBA-A364-40734D6C7971}">
      <dgm:prSet/>
      <dgm:spPr/>
      <dgm:t>
        <a:bodyPr/>
        <a:lstStyle/>
        <a:p>
          <a:r>
            <a:rPr lang="en-US"/>
            <a:t>Appendix</a:t>
          </a:r>
        </a:p>
      </dgm:t>
    </dgm:pt>
    <dgm:pt modelId="{FCC73E58-C42E-4443-AA97-2B7EAC70D2CF}" type="parTrans" cxnId="{4EBEB497-17AF-4896-BB75-69E99A94589D}">
      <dgm:prSet/>
      <dgm:spPr/>
      <dgm:t>
        <a:bodyPr/>
        <a:lstStyle/>
        <a:p>
          <a:endParaRPr lang="en-US"/>
        </a:p>
      </dgm:t>
    </dgm:pt>
    <dgm:pt modelId="{B9FB1191-7864-4759-973E-56F131570194}" type="sibTrans" cxnId="{4EBEB497-17AF-4896-BB75-69E99A94589D}">
      <dgm:prSet/>
      <dgm:spPr/>
      <dgm:t>
        <a:bodyPr/>
        <a:lstStyle/>
        <a:p>
          <a:endParaRPr lang="en-US"/>
        </a:p>
      </dgm:t>
    </dgm:pt>
    <dgm:pt modelId="{CDB5AF80-BFD7-43E6-A7E7-DC528570DB0D}" type="pres">
      <dgm:prSet presAssocID="{D23E69C2-ECD2-4440-A2A3-014E42513383}" presName="root" presStyleCnt="0">
        <dgm:presLayoutVars>
          <dgm:dir/>
          <dgm:resizeHandles val="exact"/>
        </dgm:presLayoutVars>
      </dgm:prSet>
      <dgm:spPr/>
    </dgm:pt>
    <dgm:pt modelId="{271ECBF6-E1F8-4C01-B3E7-6C8750D50F72}" type="pres">
      <dgm:prSet presAssocID="{86E61AB7-7AA4-4E75-B8D5-0EB2F046D550}" presName="compNode" presStyleCnt="0"/>
      <dgm:spPr/>
    </dgm:pt>
    <dgm:pt modelId="{FC9C957F-6C3E-4733-8960-1602FCC121AC}" type="pres">
      <dgm:prSet presAssocID="{86E61AB7-7AA4-4E75-B8D5-0EB2F046D550}" presName="bgRect" presStyleLbl="bgShp" presStyleIdx="0" presStyleCnt="6"/>
      <dgm:spPr/>
    </dgm:pt>
    <dgm:pt modelId="{FD7B2474-EADA-43C6-8CF0-F76CADC3B498}" type="pres">
      <dgm:prSet presAssocID="{86E61AB7-7AA4-4E75-B8D5-0EB2F046D55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ploy"/>
        </a:ext>
      </dgm:extLst>
    </dgm:pt>
    <dgm:pt modelId="{551B3247-6E4C-40DD-8ADA-29ACC8DB4992}" type="pres">
      <dgm:prSet presAssocID="{86E61AB7-7AA4-4E75-B8D5-0EB2F046D550}" presName="spaceRect" presStyleCnt="0"/>
      <dgm:spPr/>
    </dgm:pt>
    <dgm:pt modelId="{9E5A3EA5-E95B-468C-9CC9-8CE0DF1F9412}" type="pres">
      <dgm:prSet presAssocID="{86E61AB7-7AA4-4E75-B8D5-0EB2F046D550}" presName="parTx" presStyleLbl="revTx" presStyleIdx="0" presStyleCnt="6">
        <dgm:presLayoutVars>
          <dgm:chMax val="0"/>
          <dgm:chPref val="0"/>
        </dgm:presLayoutVars>
      </dgm:prSet>
      <dgm:spPr/>
    </dgm:pt>
    <dgm:pt modelId="{EA1041FA-03CB-4445-AEE9-CB316F4EB669}" type="pres">
      <dgm:prSet presAssocID="{A6A595F1-C53E-4A36-B9FE-8B27BFD1F442}" presName="sibTrans" presStyleCnt="0"/>
      <dgm:spPr/>
    </dgm:pt>
    <dgm:pt modelId="{93B90A53-C796-4DFE-B22E-077DB09C2E45}" type="pres">
      <dgm:prSet presAssocID="{F550205D-96A5-4A84-99B7-B8EA27203FF0}" presName="compNode" presStyleCnt="0"/>
      <dgm:spPr/>
    </dgm:pt>
    <dgm:pt modelId="{55CBB922-FFD7-45E7-9DB6-5EDBF8EF0C6A}" type="pres">
      <dgm:prSet presAssocID="{F550205D-96A5-4A84-99B7-B8EA27203FF0}" presName="bgRect" presStyleLbl="bgShp" presStyleIdx="1" presStyleCnt="6"/>
      <dgm:spPr/>
    </dgm:pt>
    <dgm:pt modelId="{EF4A3BBD-1A8A-462E-8F07-7A0B62374C29}" type="pres">
      <dgm:prSet presAssocID="{F550205D-96A5-4A84-99B7-B8EA27203FF0}"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ke"/>
        </a:ext>
      </dgm:extLst>
    </dgm:pt>
    <dgm:pt modelId="{A2248A0A-08EF-4D5A-9359-046D70C6F999}" type="pres">
      <dgm:prSet presAssocID="{F550205D-96A5-4A84-99B7-B8EA27203FF0}" presName="spaceRect" presStyleCnt="0"/>
      <dgm:spPr/>
    </dgm:pt>
    <dgm:pt modelId="{18FA545B-F258-494E-B43C-10C892C6D617}" type="pres">
      <dgm:prSet presAssocID="{F550205D-96A5-4A84-99B7-B8EA27203FF0}" presName="parTx" presStyleLbl="revTx" presStyleIdx="1" presStyleCnt="6">
        <dgm:presLayoutVars>
          <dgm:chMax val="0"/>
          <dgm:chPref val="0"/>
        </dgm:presLayoutVars>
      </dgm:prSet>
      <dgm:spPr/>
    </dgm:pt>
    <dgm:pt modelId="{50873D9E-62DC-4759-A76B-29618DBE5604}" type="pres">
      <dgm:prSet presAssocID="{604C898B-A4EC-4D58-A113-21D570CFDFB9}" presName="sibTrans" presStyleCnt="0"/>
      <dgm:spPr/>
    </dgm:pt>
    <dgm:pt modelId="{3AAFCFC6-4371-4A40-ACC5-7766DBA769D4}" type="pres">
      <dgm:prSet presAssocID="{4DE112F3-CFF0-4E51-AAD6-47BB291EFA56}" presName="compNode" presStyleCnt="0"/>
      <dgm:spPr/>
    </dgm:pt>
    <dgm:pt modelId="{0D325FB3-11D2-4CCB-9D95-61FA21109D1C}" type="pres">
      <dgm:prSet presAssocID="{4DE112F3-CFF0-4E51-AAD6-47BB291EFA56}" presName="bgRect" presStyleLbl="bgShp" presStyleIdx="2" presStyleCnt="6"/>
      <dgm:spPr/>
    </dgm:pt>
    <dgm:pt modelId="{879448A0-55DC-497E-9814-19546CC2B7F4}" type="pres">
      <dgm:prSet presAssocID="{4DE112F3-CFF0-4E51-AAD6-47BB291EFA5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Enrollment"/>
        </a:ext>
      </dgm:extLst>
    </dgm:pt>
    <dgm:pt modelId="{3F05F000-8546-4B09-A4F1-968064101C28}" type="pres">
      <dgm:prSet presAssocID="{4DE112F3-CFF0-4E51-AAD6-47BB291EFA56}" presName="spaceRect" presStyleCnt="0"/>
      <dgm:spPr/>
    </dgm:pt>
    <dgm:pt modelId="{4268D781-C8A4-4A9C-B2AF-705A048FE9B4}" type="pres">
      <dgm:prSet presAssocID="{4DE112F3-CFF0-4E51-AAD6-47BB291EFA56}" presName="parTx" presStyleLbl="revTx" presStyleIdx="2" presStyleCnt="6">
        <dgm:presLayoutVars>
          <dgm:chMax val="0"/>
          <dgm:chPref val="0"/>
        </dgm:presLayoutVars>
      </dgm:prSet>
      <dgm:spPr/>
    </dgm:pt>
    <dgm:pt modelId="{48E91F9D-3D47-48B8-8FB6-2366A2F48B27}" type="pres">
      <dgm:prSet presAssocID="{CED7C49B-2C01-4503-8DC5-E1AAD340ABC3}" presName="sibTrans" presStyleCnt="0"/>
      <dgm:spPr/>
    </dgm:pt>
    <dgm:pt modelId="{C95B3AC5-9282-4D4C-9268-709D6032F288}" type="pres">
      <dgm:prSet presAssocID="{F05D62EE-36AD-4709-980A-F77640D4F609}" presName="compNode" presStyleCnt="0"/>
      <dgm:spPr/>
    </dgm:pt>
    <dgm:pt modelId="{D96F6221-B90F-43D6-8A53-2AA103E7505F}" type="pres">
      <dgm:prSet presAssocID="{F05D62EE-36AD-4709-980A-F77640D4F609}" presName="bgRect" presStyleLbl="bgShp" presStyleIdx="3" presStyleCnt="6"/>
      <dgm:spPr/>
    </dgm:pt>
    <dgm:pt modelId="{6112C8AF-8B44-4F72-AF69-C8483EB7C0B2}" type="pres">
      <dgm:prSet presAssocID="{F05D62EE-36AD-4709-980A-F77640D4F60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naire"/>
        </a:ext>
      </dgm:extLst>
    </dgm:pt>
    <dgm:pt modelId="{28B2DD90-2463-4131-A12B-4D7062A4C158}" type="pres">
      <dgm:prSet presAssocID="{F05D62EE-36AD-4709-980A-F77640D4F609}" presName="spaceRect" presStyleCnt="0"/>
      <dgm:spPr/>
    </dgm:pt>
    <dgm:pt modelId="{5B68F965-31BF-4AC5-9246-933F2338E0F1}" type="pres">
      <dgm:prSet presAssocID="{F05D62EE-36AD-4709-980A-F77640D4F609}" presName="parTx" presStyleLbl="revTx" presStyleIdx="3" presStyleCnt="6">
        <dgm:presLayoutVars>
          <dgm:chMax val="0"/>
          <dgm:chPref val="0"/>
        </dgm:presLayoutVars>
      </dgm:prSet>
      <dgm:spPr/>
    </dgm:pt>
    <dgm:pt modelId="{E157FEE2-8EFD-41F3-BF11-2F11B58EFC39}" type="pres">
      <dgm:prSet presAssocID="{2998ABD4-6645-424D-AE1F-FCDBD28A6C7A}" presName="sibTrans" presStyleCnt="0"/>
      <dgm:spPr/>
    </dgm:pt>
    <dgm:pt modelId="{D38A7E99-1862-4DD4-A9B2-711758235333}" type="pres">
      <dgm:prSet presAssocID="{ACBB3B1C-4799-4387-9F3E-831FD1E0BA8E}" presName="compNode" presStyleCnt="0"/>
      <dgm:spPr/>
    </dgm:pt>
    <dgm:pt modelId="{561F57FB-5F81-4CB1-816B-194A7274BFBA}" type="pres">
      <dgm:prSet presAssocID="{ACBB3B1C-4799-4387-9F3E-831FD1E0BA8E}" presName="bgRect" presStyleLbl="bgShp" presStyleIdx="4" presStyleCnt="6"/>
      <dgm:spPr/>
    </dgm:pt>
    <dgm:pt modelId="{0BD6DEC0-B38A-44CE-8836-834A99742B56}" type="pres">
      <dgm:prSet presAssocID="{ACBB3B1C-4799-4387-9F3E-831FD1E0BA8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low"/>
        </a:ext>
      </dgm:extLst>
    </dgm:pt>
    <dgm:pt modelId="{5B7F8754-72FD-4CA2-AD52-1588759871CF}" type="pres">
      <dgm:prSet presAssocID="{ACBB3B1C-4799-4387-9F3E-831FD1E0BA8E}" presName="spaceRect" presStyleCnt="0"/>
      <dgm:spPr/>
    </dgm:pt>
    <dgm:pt modelId="{60246F44-9ECA-41AA-AA61-554E965FE6F4}" type="pres">
      <dgm:prSet presAssocID="{ACBB3B1C-4799-4387-9F3E-831FD1E0BA8E}" presName="parTx" presStyleLbl="revTx" presStyleIdx="4" presStyleCnt="6">
        <dgm:presLayoutVars>
          <dgm:chMax val="0"/>
          <dgm:chPref val="0"/>
        </dgm:presLayoutVars>
      </dgm:prSet>
      <dgm:spPr/>
    </dgm:pt>
    <dgm:pt modelId="{998A7044-6C04-4E1B-811D-51A3A21E9ED5}" type="pres">
      <dgm:prSet presAssocID="{43B6BE72-6ADD-481F-BF27-C011AB9DFAF2}" presName="sibTrans" presStyleCnt="0"/>
      <dgm:spPr/>
    </dgm:pt>
    <dgm:pt modelId="{9FAF60EC-FD00-477F-A9BA-A6D0952A7608}" type="pres">
      <dgm:prSet presAssocID="{758187E6-8ACF-4EBA-A364-40734D6C7971}" presName="compNode" presStyleCnt="0"/>
      <dgm:spPr/>
    </dgm:pt>
    <dgm:pt modelId="{26DA42D2-1E8F-4D26-A80D-EB13669C37CB}" type="pres">
      <dgm:prSet presAssocID="{758187E6-8ACF-4EBA-A364-40734D6C7971}" presName="bgRect" presStyleLbl="bgShp" presStyleIdx="5" presStyleCnt="6"/>
      <dgm:spPr/>
    </dgm:pt>
    <dgm:pt modelId="{D4B95657-5335-4C0E-99EB-0B4EAC4CE407}" type="pres">
      <dgm:prSet presAssocID="{758187E6-8ACF-4EBA-A364-40734D6C797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eted List"/>
        </a:ext>
      </dgm:extLst>
    </dgm:pt>
    <dgm:pt modelId="{A55FDD38-136B-47C1-8F63-6D89634785BA}" type="pres">
      <dgm:prSet presAssocID="{758187E6-8ACF-4EBA-A364-40734D6C7971}" presName="spaceRect" presStyleCnt="0"/>
      <dgm:spPr/>
    </dgm:pt>
    <dgm:pt modelId="{81D503C4-688C-48D1-AADE-1EB6891C928A}" type="pres">
      <dgm:prSet presAssocID="{758187E6-8ACF-4EBA-A364-40734D6C7971}" presName="parTx" presStyleLbl="revTx" presStyleIdx="5" presStyleCnt="6">
        <dgm:presLayoutVars>
          <dgm:chMax val="0"/>
          <dgm:chPref val="0"/>
        </dgm:presLayoutVars>
      </dgm:prSet>
      <dgm:spPr/>
    </dgm:pt>
  </dgm:ptLst>
  <dgm:cxnLst>
    <dgm:cxn modelId="{67D98A14-3910-4D02-A8DC-CB9C99A87C42}" type="presOf" srcId="{ACBB3B1C-4799-4387-9F3E-831FD1E0BA8E}" destId="{60246F44-9ECA-41AA-AA61-554E965FE6F4}" srcOrd="0" destOrd="0" presId="urn:microsoft.com/office/officeart/2018/2/layout/IconVerticalSolidList"/>
    <dgm:cxn modelId="{27E4C51C-2F3A-4514-9C33-4395F4D1050B}" srcId="{D23E69C2-ECD2-4440-A2A3-014E42513383}" destId="{ACBB3B1C-4799-4387-9F3E-831FD1E0BA8E}" srcOrd="4" destOrd="0" parTransId="{AF1364DA-2A2B-4ED8-8ADB-E7DCB76FFB80}" sibTransId="{43B6BE72-6ADD-481F-BF27-C011AB9DFAF2}"/>
    <dgm:cxn modelId="{DF467F28-5501-4DEE-A6D2-E3E38625B317}" srcId="{D23E69C2-ECD2-4440-A2A3-014E42513383}" destId="{F05D62EE-36AD-4709-980A-F77640D4F609}" srcOrd="3" destOrd="0" parTransId="{52E40BB8-18F0-44C7-B71F-A137074F3E3B}" sibTransId="{2998ABD4-6645-424D-AE1F-FCDBD28A6C7A}"/>
    <dgm:cxn modelId="{2B59E15C-87A9-4C3C-BEFA-36B058387423}" type="presOf" srcId="{D23E69C2-ECD2-4440-A2A3-014E42513383}" destId="{CDB5AF80-BFD7-43E6-A7E7-DC528570DB0D}" srcOrd="0" destOrd="0" presId="urn:microsoft.com/office/officeart/2018/2/layout/IconVerticalSolidList"/>
    <dgm:cxn modelId="{75577C60-CB18-43DE-8429-A1C94B8E683F}" type="presOf" srcId="{758187E6-8ACF-4EBA-A364-40734D6C7971}" destId="{81D503C4-688C-48D1-AADE-1EB6891C928A}" srcOrd="0" destOrd="0" presId="urn:microsoft.com/office/officeart/2018/2/layout/IconVerticalSolidList"/>
    <dgm:cxn modelId="{F89B8242-9BA8-40CC-8E06-56AE34C036E3}" srcId="{D23E69C2-ECD2-4440-A2A3-014E42513383}" destId="{4DE112F3-CFF0-4E51-AAD6-47BB291EFA56}" srcOrd="2" destOrd="0" parTransId="{B87BA593-CBAD-41C0-8FB5-FE45E1BB82A1}" sibTransId="{CED7C49B-2C01-4503-8DC5-E1AAD340ABC3}"/>
    <dgm:cxn modelId="{F0ECE68A-B6B8-493E-B0D3-769F8D1315C0}" type="presOf" srcId="{F05D62EE-36AD-4709-980A-F77640D4F609}" destId="{5B68F965-31BF-4AC5-9246-933F2338E0F1}" srcOrd="0" destOrd="0" presId="urn:microsoft.com/office/officeart/2018/2/layout/IconVerticalSolidList"/>
    <dgm:cxn modelId="{4EBEB497-17AF-4896-BB75-69E99A94589D}" srcId="{D23E69C2-ECD2-4440-A2A3-014E42513383}" destId="{758187E6-8ACF-4EBA-A364-40734D6C7971}" srcOrd="5" destOrd="0" parTransId="{FCC73E58-C42E-4443-AA97-2B7EAC70D2CF}" sibTransId="{B9FB1191-7864-4759-973E-56F131570194}"/>
    <dgm:cxn modelId="{2CAB21A1-B5BE-42C8-8167-1B83F196D278}" type="presOf" srcId="{4DE112F3-CFF0-4E51-AAD6-47BB291EFA56}" destId="{4268D781-C8A4-4A9C-B2AF-705A048FE9B4}" srcOrd="0" destOrd="0" presId="urn:microsoft.com/office/officeart/2018/2/layout/IconVerticalSolidList"/>
    <dgm:cxn modelId="{DFC401B1-D523-490E-86DC-879B989F81A6}" type="presOf" srcId="{F550205D-96A5-4A84-99B7-B8EA27203FF0}" destId="{18FA545B-F258-494E-B43C-10C892C6D617}" srcOrd="0" destOrd="0" presId="urn:microsoft.com/office/officeart/2018/2/layout/IconVerticalSolidList"/>
    <dgm:cxn modelId="{BE71FFBC-9EB8-48EB-9B8D-57526B2AF6CE}" type="presOf" srcId="{86E61AB7-7AA4-4E75-B8D5-0EB2F046D550}" destId="{9E5A3EA5-E95B-468C-9CC9-8CE0DF1F9412}" srcOrd="0" destOrd="0" presId="urn:microsoft.com/office/officeart/2018/2/layout/IconVerticalSolidList"/>
    <dgm:cxn modelId="{1932E4D1-8B17-4093-9A9E-D1B92577563B}" srcId="{D23E69C2-ECD2-4440-A2A3-014E42513383}" destId="{86E61AB7-7AA4-4E75-B8D5-0EB2F046D550}" srcOrd="0" destOrd="0" parTransId="{72E096F0-76CE-4E01-8DC5-B6A755BA6E2A}" sibTransId="{A6A595F1-C53E-4A36-B9FE-8B27BFD1F442}"/>
    <dgm:cxn modelId="{4844C2E4-9ED4-4634-9D24-57E51540BFA7}" srcId="{D23E69C2-ECD2-4440-A2A3-014E42513383}" destId="{F550205D-96A5-4A84-99B7-B8EA27203FF0}" srcOrd="1" destOrd="0" parTransId="{D14A8F0C-55F1-4615-AC97-D2018BD23FEF}" sibTransId="{604C898B-A4EC-4D58-A113-21D570CFDFB9}"/>
    <dgm:cxn modelId="{3184A41C-D5A9-441A-A059-60DD86D5A73B}" type="presParOf" srcId="{CDB5AF80-BFD7-43E6-A7E7-DC528570DB0D}" destId="{271ECBF6-E1F8-4C01-B3E7-6C8750D50F72}" srcOrd="0" destOrd="0" presId="urn:microsoft.com/office/officeart/2018/2/layout/IconVerticalSolidList"/>
    <dgm:cxn modelId="{1E397528-C836-4CD9-8B22-555D9375A004}" type="presParOf" srcId="{271ECBF6-E1F8-4C01-B3E7-6C8750D50F72}" destId="{FC9C957F-6C3E-4733-8960-1602FCC121AC}" srcOrd="0" destOrd="0" presId="urn:microsoft.com/office/officeart/2018/2/layout/IconVerticalSolidList"/>
    <dgm:cxn modelId="{12F3FC64-90AE-47F5-9F4F-2674FE7C0F34}" type="presParOf" srcId="{271ECBF6-E1F8-4C01-B3E7-6C8750D50F72}" destId="{FD7B2474-EADA-43C6-8CF0-F76CADC3B498}" srcOrd="1" destOrd="0" presId="urn:microsoft.com/office/officeart/2018/2/layout/IconVerticalSolidList"/>
    <dgm:cxn modelId="{9ABCFF3C-05B6-4420-AD35-7F65D4164FA5}" type="presParOf" srcId="{271ECBF6-E1F8-4C01-B3E7-6C8750D50F72}" destId="{551B3247-6E4C-40DD-8ADA-29ACC8DB4992}" srcOrd="2" destOrd="0" presId="urn:microsoft.com/office/officeart/2018/2/layout/IconVerticalSolidList"/>
    <dgm:cxn modelId="{BCF2B885-28BB-494B-9C8A-EF6C6BBACED4}" type="presParOf" srcId="{271ECBF6-E1F8-4C01-B3E7-6C8750D50F72}" destId="{9E5A3EA5-E95B-468C-9CC9-8CE0DF1F9412}" srcOrd="3" destOrd="0" presId="urn:microsoft.com/office/officeart/2018/2/layout/IconVerticalSolidList"/>
    <dgm:cxn modelId="{F9DCB44F-8A7E-45A2-BA68-3EDE2153E2B3}" type="presParOf" srcId="{CDB5AF80-BFD7-43E6-A7E7-DC528570DB0D}" destId="{EA1041FA-03CB-4445-AEE9-CB316F4EB669}" srcOrd="1" destOrd="0" presId="urn:microsoft.com/office/officeart/2018/2/layout/IconVerticalSolidList"/>
    <dgm:cxn modelId="{E9E31214-2070-4964-8D55-DDAC40C75366}" type="presParOf" srcId="{CDB5AF80-BFD7-43E6-A7E7-DC528570DB0D}" destId="{93B90A53-C796-4DFE-B22E-077DB09C2E45}" srcOrd="2" destOrd="0" presId="urn:microsoft.com/office/officeart/2018/2/layout/IconVerticalSolidList"/>
    <dgm:cxn modelId="{6F502137-3F11-4852-8BC4-7F205A05AF91}" type="presParOf" srcId="{93B90A53-C796-4DFE-B22E-077DB09C2E45}" destId="{55CBB922-FFD7-45E7-9DB6-5EDBF8EF0C6A}" srcOrd="0" destOrd="0" presId="urn:microsoft.com/office/officeart/2018/2/layout/IconVerticalSolidList"/>
    <dgm:cxn modelId="{7C96E995-A410-4443-9146-AA1B79F24F4D}" type="presParOf" srcId="{93B90A53-C796-4DFE-B22E-077DB09C2E45}" destId="{EF4A3BBD-1A8A-462E-8F07-7A0B62374C29}" srcOrd="1" destOrd="0" presId="urn:microsoft.com/office/officeart/2018/2/layout/IconVerticalSolidList"/>
    <dgm:cxn modelId="{EF9D5332-3899-41C3-86E1-934C3FF01782}" type="presParOf" srcId="{93B90A53-C796-4DFE-B22E-077DB09C2E45}" destId="{A2248A0A-08EF-4D5A-9359-046D70C6F999}" srcOrd="2" destOrd="0" presId="urn:microsoft.com/office/officeart/2018/2/layout/IconVerticalSolidList"/>
    <dgm:cxn modelId="{67B3C224-2446-4B4C-BEF9-F3A92D15A168}" type="presParOf" srcId="{93B90A53-C796-4DFE-B22E-077DB09C2E45}" destId="{18FA545B-F258-494E-B43C-10C892C6D617}" srcOrd="3" destOrd="0" presId="urn:microsoft.com/office/officeart/2018/2/layout/IconVerticalSolidList"/>
    <dgm:cxn modelId="{8357EB7E-523F-4D99-9432-EFB068552260}" type="presParOf" srcId="{CDB5AF80-BFD7-43E6-A7E7-DC528570DB0D}" destId="{50873D9E-62DC-4759-A76B-29618DBE5604}" srcOrd="3" destOrd="0" presId="urn:microsoft.com/office/officeart/2018/2/layout/IconVerticalSolidList"/>
    <dgm:cxn modelId="{0FD28A7F-A7C5-4DF7-BC18-2B43F5C8C8DD}" type="presParOf" srcId="{CDB5AF80-BFD7-43E6-A7E7-DC528570DB0D}" destId="{3AAFCFC6-4371-4A40-ACC5-7766DBA769D4}" srcOrd="4" destOrd="0" presId="urn:microsoft.com/office/officeart/2018/2/layout/IconVerticalSolidList"/>
    <dgm:cxn modelId="{0FF8DB39-93D9-4060-9686-8B630F2E7D49}" type="presParOf" srcId="{3AAFCFC6-4371-4A40-ACC5-7766DBA769D4}" destId="{0D325FB3-11D2-4CCB-9D95-61FA21109D1C}" srcOrd="0" destOrd="0" presId="urn:microsoft.com/office/officeart/2018/2/layout/IconVerticalSolidList"/>
    <dgm:cxn modelId="{323947F7-DEC7-4CE5-8369-118CA927DE1F}" type="presParOf" srcId="{3AAFCFC6-4371-4A40-ACC5-7766DBA769D4}" destId="{879448A0-55DC-497E-9814-19546CC2B7F4}" srcOrd="1" destOrd="0" presId="urn:microsoft.com/office/officeart/2018/2/layout/IconVerticalSolidList"/>
    <dgm:cxn modelId="{687B173A-272A-422E-ACFB-9C263E2C09E2}" type="presParOf" srcId="{3AAFCFC6-4371-4A40-ACC5-7766DBA769D4}" destId="{3F05F000-8546-4B09-A4F1-968064101C28}" srcOrd="2" destOrd="0" presId="urn:microsoft.com/office/officeart/2018/2/layout/IconVerticalSolidList"/>
    <dgm:cxn modelId="{F66A877B-55A8-423B-AC45-59CC64109279}" type="presParOf" srcId="{3AAFCFC6-4371-4A40-ACC5-7766DBA769D4}" destId="{4268D781-C8A4-4A9C-B2AF-705A048FE9B4}" srcOrd="3" destOrd="0" presId="urn:microsoft.com/office/officeart/2018/2/layout/IconVerticalSolidList"/>
    <dgm:cxn modelId="{C7AD4671-65FA-48FF-9326-E86D08A3EF56}" type="presParOf" srcId="{CDB5AF80-BFD7-43E6-A7E7-DC528570DB0D}" destId="{48E91F9D-3D47-48B8-8FB6-2366A2F48B27}" srcOrd="5" destOrd="0" presId="urn:microsoft.com/office/officeart/2018/2/layout/IconVerticalSolidList"/>
    <dgm:cxn modelId="{F3DDB115-394D-4FBB-9EC4-AB6B97C1969E}" type="presParOf" srcId="{CDB5AF80-BFD7-43E6-A7E7-DC528570DB0D}" destId="{C95B3AC5-9282-4D4C-9268-709D6032F288}" srcOrd="6" destOrd="0" presId="urn:microsoft.com/office/officeart/2018/2/layout/IconVerticalSolidList"/>
    <dgm:cxn modelId="{DA2F2C2B-A72D-4D69-A9FA-1F20EFC03AC5}" type="presParOf" srcId="{C95B3AC5-9282-4D4C-9268-709D6032F288}" destId="{D96F6221-B90F-43D6-8A53-2AA103E7505F}" srcOrd="0" destOrd="0" presId="urn:microsoft.com/office/officeart/2018/2/layout/IconVerticalSolidList"/>
    <dgm:cxn modelId="{55B9DEDB-0738-4B90-9E1D-B95E5C44CED9}" type="presParOf" srcId="{C95B3AC5-9282-4D4C-9268-709D6032F288}" destId="{6112C8AF-8B44-4F72-AF69-C8483EB7C0B2}" srcOrd="1" destOrd="0" presId="urn:microsoft.com/office/officeart/2018/2/layout/IconVerticalSolidList"/>
    <dgm:cxn modelId="{481602DC-F173-4283-95AD-9BC524DD11DD}" type="presParOf" srcId="{C95B3AC5-9282-4D4C-9268-709D6032F288}" destId="{28B2DD90-2463-4131-A12B-4D7062A4C158}" srcOrd="2" destOrd="0" presId="urn:microsoft.com/office/officeart/2018/2/layout/IconVerticalSolidList"/>
    <dgm:cxn modelId="{EFE8362B-E5FC-48CB-8C96-45551B165164}" type="presParOf" srcId="{C95B3AC5-9282-4D4C-9268-709D6032F288}" destId="{5B68F965-31BF-4AC5-9246-933F2338E0F1}" srcOrd="3" destOrd="0" presId="urn:microsoft.com/office/officeart/2018/2/layout/IconVerticalSolidList"/>
    <dgm:cxn modelId="{00267BFC-706D-4FB1-9307-08C8ECB63D5E}" type="presParOf" srcId="{CDB5AF80-BFD7-43E6-A7E7-DC528570DB0D}" destId="{E157FEE2-8EFD-41F3-BF11-2F11B58EFC39}" srcOrd="7" destOrd="0" presId="urn:microsoft.com/office/officeart/2018/2/layout/IconVerticalSolidList"/>
    <dgm:cxn modelId="{F929FA44-9F4E-4818-AA82-E7DB1846307B}" type="presParOf" srcId="{CDB5AF80-BFD7-43E6-A7E7-DC528570DB0D}" destId="{D38A7E99-1862-4DD4-A9B2-711758235333}" srcOrd="8" destOrd="0" presId="urn:microsoft.com/office/officeart/2018/2/layout/IconVerticalSolidList"/>
    <dgm:cxn modelId="{B3D58B4C-0356-443D-B8DA-B51442706837}" type="presParOf" srcId="{D38A7E99-1862-4DD4-A9B2-711758235333}" destId="{561F57FB-5F81-4CB1-816B-194A7274BFBA}" srcOrd="0" destOrd="0" presId="urn:microsoft.com/office/officeart/2018/2/layout/IconVerticalSolidList"/>
    <dgm:cxn modelId="{440D182E-7CED-4A9A-8EFF-FCB4F76F2504}" type="presParOf" srcId="{D38A7E99-1862-4DD4-A9B2-711758235333}" destId="{0BD6DEC0-B38A-44CE-8836-834A99742B56}" srcOrd="1" destOrd="0" presId="urn:microsoft.com/office/officeart/2018/2/layout/IconVerticalSolidList"/>
    <dgm:cxn modelId="{EA07F489-2118-41E8-8D1D-AB6817D4F62A}" type="presParOf" srcId="{D38A7E99-1862-4DD4-A9B2-711758235333}" destId="{5B7F8754-72FD-4CA2-AD52-1588759871CF}" srcOrd="2" destOrd="0" presId="urn:microsoft.com/office/officeart/2018/2/layout/IconVerticalSolidList"/>
    <dgm:cxn modelId="{EDE7E0E1-E5F2-46DF-9F25-E4695068BA56}" type="presParOf" srcId="{D38A7E99-1862-4DD4-A9B2-711758235333}" destId="{60246F44-9ECA-41AA-AA61-554E965FE6F4}" srcOrd="3" destOrd="0" presId="urn:microsoft.com/office/officeart/2018/2/layout/IconVerticalSolidList"/>
    <dgm:cxn modelId="{4A7CAFA3-1E28-465C-953F-E0856E7EC554}" type="presParOf" srcId="{CDB5AF80-BFD7-43E6-A7E7-DC528570DB0D}" destId="{998A7044-6C04-4E1B-811D-51A3A21E9ED5}" srcOrd="9" destOrd="0" presId="urn:microsoft.com/office/officeart/2018/2/layout/IconVerticalSolidList"/>
    <dgm:cxn modelId="{4937E0B4-1CBB-4900-ACC9-1FA227A964F8}" type="presParOf" srcId="{CDB5AF80-BFD7-43E6-A7E7-DC528570DB0D}" destId="{9FAF60EC-FD00-477F-A9BA-A6D0952A7608}" srcOrd="10" destOrd="0" presId="urn:microsoft.com/office/officeart/2018/2/layout/IconVerticalSolidList"/>
    <dgm:cxn modelId="{F9DBEE4B-D428-4015-BB56-9018BE772D21}" type="presParOf" srcId="{9FAF60EC-FD00-477F-A9BA-A6D0952A7608}" destId="{26DA42D2-1E8F-4D26-A80D-EB13669C37CB}" srcOrd="0" destOrd="0" presId="urn:microsoft.com/office/officeart/2018/2/layout/IconVerticalSolidList"/>
    <dgm:cxn modelId="{3CBCAF78-A04B-4A93-A4EC-96C0452CA2AF}" type="presParOf" srcId="{9FAF60EC-FD00-477F-A9BA-A6D0952A7608}" destId="{D4B95657-5335-4C0E-99EB-0B4EAC4CE407}" srcOrd="1" destOrd="0" presId="urn:microsoft.com/office/officeart/2018/2/layout/IconVerticalSolidList"/>
    <dgm:cxn modelId="{A7497CF1-DA83-41F3-B565-D0E700C6045A}" type="presParOf" srcId="{9FAF60EC-FD00-477F-A9BA-A6D0952A7608}" destId="{A55FDD38-136B-47C1-8F63-6D89634785BA}" srcOrd="2" destOrd="0" presId="urn:microsoft.com/office/officeart/2018/2/layout/IconVerticalSolidList"/>
    <dgm:cxn modelId="{37B3C9EC-6D10-4AE8-AAC4-3914615EC441}" type="presParOf" srcId="{9FAF60EC-FD00-477F-A9BA-A6D0952A7608}" destId="{81D503C4-688C-48D1-AADE-1EB6891C928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730737-8CDD-4BCB-A656-168E7380528A}"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AC42DC4E-A11E-4A2C-A9FE-CFE5B0D18327}">
      <dgm:prSet/>
      <dgm:spPr/>
      <dgm:t>
        <a:bodyPr/>
        <a:lstStyle/>
        <a:p>
          <a:pPr>
            <a:defRPr b="1"/>
          </a:pPr>
          <a:r>
            <a:rPr lang="en-US"/>
            <a:t>Executive Summary</a:t>
          </a:r>
        </a:p>
      </dgm:t>
    </dgm:pt>
    <dgm:pt modelId="{CA8673EA-BD87-4952-9C7C-B8B93ECBC96A}" type="parTrans" cxnId="{181FA53C-096C-4119-8265-73F9C0877958}">
      <dgm:prSet/>
      <dgm:spPr/>
      <dgm:t>
        <a:bodyPr/>
        <a:lstStyle/>
        <a:p>
          <a:endParaRPr lang="en-US"/>
        </a:p>
      </dgm:t>
    </dgm:pt>
    <dgm:pt modelId="{F374F64E-5792-467C-A2BC-4A25A7503E8F}" type="sibTrans" cxnId="{181FA53C-096C-4119-8265-73F9C0877958}">
      <dgm:prSet/>
      <dgm:spPr/>
      <dgm:t>
        <a:bodyPr/>
        <a:lstStyle/>
        <a:p>
          <a:endParaRPr lang="en-US"/>
        </a:p>
      </dgm:t>
    </dgm:pt>
    <dgm:pt modelId="{E478F6D7-6EA4-4749-A400-AC10942FAF03}">
      <dgm:prSet/>
      <dgm:spPr/>
      <dgm:t>
        <a:bodyPr/>
        <a:lstStyle/>
        <a:p>
          <a:pPr>
            <a:defRPr b="1"/>
          </a:pPr>
          <a:r>
            <a:rPr lang="en-US"/>
            <a:t>Data collection methodology:</a:t>
          </a:r>
        </a:p>
      </dgm:t>
    </dgm:pt>
    <dgm:pt modelId="{9E7B08B9-9CC7-48F0-A101-11B6A5E95C2D}" type="parTrans" cxnId="{87EB38FC-AA9E-4CF5-B214-E423AB90E43F}">
      <dgm:prSet/>
      <dgm:spPr/>
      <dgm:t>
        <a:bodyPr/>
        <a:lstStyle/>
        <a:p>
          <a:endParaRPr lang="en-US"/>
        </a:p>
      </dgm:t>
    </dgm:pt>
    <dgm:pt modelId="{8D2E17ED-6B26-4C26-97AD-6C8219022160}" type="sibTrans" cxnId="{87EB38FC-AA9E-4CF5-B214-E423AB90E43F}">
      <dgm:prSet/>
      <dgm:spPr/>
      <dgm:t>
        <a:bodyPr/>
        <a:lstStyle/>
        <a:p>
          <a:endParaRPr lang="en-US"/>
        </a:p>
      </dgm:t>
    </dgm:pt>
    <dgm:pt modelId="{9FD045CD-0C1F-4BDB-A188-368C763B8EA8}">
      <dgm:prSet/>
      <dgm:spPr/>
      <dgm:t>
        <a:bodyPr/>
        <a:lstStyle/>
        <a:p>
          <a:r>
            <a:rPr lang="en-US" dirty="0"/>
            <a:t>Data was collected using SpaceX API and web scraping from Wikipedia. </a:t>
          </a:r>
        </a:p>
      </dgm:t>
    </dgm:pt>
    <dgm:pt modelId="{5229C615-5066-450B-8A73-E052A353EEB7}" type="parTrans" cxnId="{37513BEB-8632-47F2-AA19-CA9DC45181D3}">
      <dgm:prSet/>
      <dgm:spPr/>
      <dgm:t>
        <a:bodyPr/>
        <a:lstStyle/>
        <a:p>
          <a:endParaRPr lang="en-US"/>
        </a:p>
      </dgm:t>
    </dgm:pt>
    <dgm:pt modelId="{03111E1D-CF24-48EF-960B-947AC95297D5}" type="sibTrans" cxnId="{37513BEB-8632-47F2-AA19-CA9DC45181D3}">
      <dgm:prSet/>
      <dgm:spPr/>
      <dgm:t>
        <a:bodyPr/>
        <a:lstStyle/>
        <a:p>
          <a:endParaRPr lang="en-US"/>
        </a:p>
      </dgm:t>
    </dgm:pt>
    <dgm:pt modelId="{CE7770BF-96F2-4F9F-8407-A5B932BB6AAD}">
      <dgm:prSet/>
      <dgm:spPr/>
      <dgm:t>
        <a:bodyPr/>
        <a:lstStyle/>
        <a:p>
          <a:pPr>
            <a:defRPr b="1"/>
          </a:pPr>
          <a:r>
            <a:rPr lang="en-US"/>
            <a:t>Perform data wrangling</a:t>
          </a:r>
        </a:p>
      </dgm:t>
    </dgm:pt>
    <dgm:pt modelId="{26CCBAC3-7B02-45AA-B5D8-41D10B726EA5}" type="parTrans" cxnId="{8426E9A1-5D8D-42EE-B51E-F0C4B7C1C858}">
      <dgm:prSet/>
      <dgm:spPr/>
      <dgm:t>
        <a:bodyPr/>
        <a:lstStyle/>
        <a:p>
          <a:endParaRPr lang="en-US"/>
        </a:p>
      </dgm:t>
    </dgm:pt>
    <dgm:pt modelId="{1E6A873A-33EA-4D9E-8835-B12EC73BE9C5}" type="sibTrans" cxnId="{8426E9A1-5D8D-42EE-B51E-F0C4B7C1C858}">
      <dgm:prSet/>
      <dgm:spPr/>
      <dgm:t>
        <a:bodyPr/>
        <a:lstStyle/>
        <a:p>
          <a:endParaRPr lang="en-US"/>
        </a:p>
      </dgm:t>
    </dgm:pt>
    <dgm:pt modelId="{8A12DB55-3357-4BCB-BB4D-AE6621D9C6A6}">
      <dgm:prSet/>
      <dgm:spPr/>
      <dgm:t>
        <a:bodyPr/>
        <a:lstStyle/>
        <a:p>
          <a:r>
            <a:rPr lang="en-US" dirty="0"/>
            <a:t>One-hot encoding was applied to categorical features</a:t>
          </a:r>
        </a:p>
      </dgm:t>
    </dgm:pt>
    <dgm:pt modelId="{9E2462EB-4988-46C1-9D3D-69A522B6AA9B}" type="parTrans" cxnId="{42ADC386-57C5-49B2-A700-30322912FBF1}">
      <dgm:prSet/>
      <dgm:spPr/>
      <dgm:t>
        <a:bodyPr/>
        <a:lstStyle/>
        <a:p>
          <a:endParaRPr lang="en-US"/>
        </a:p>
      </dgm:t>
    </dgm:pt>
    <dgm:pt modelId="{F85E95A4-093F-4072-B07D-948CB869E927}" type="sibTrans" cxnId="{42ADC386-57C5-49B2-A700-30322912FBF1}">
      <dgm:prSet/>
      <dgm:spPr/>
      <dgm:t>
        <a:bodyPr/>
        <a:lstStyle/>
        <a:p>
          <a:endParaRPr lang="en-US"/>
        </a:p>
      </dgm:t>
    </dgm:pt>
    <dgm:pt modelId="{578671D8-D2F0-4DAA-BAEF-435EDDDA0A61}">
      <dgm:prSet/>
      <dgm:spPr/>
      <dgm:t>
        <a:bodyPr/>
        <a:lstStyle/>
        <a:p>
          <a:pPr>
            <a:defRPr b="1"/>
          </a:pPr>
          <a:r>
            <a:rPr lang="en-US"/>
            <a:t>Perform exploratory data analysis (EDA) using visualization and SQL</a:t>
          </a:r>
        </a:p>
      </dgm:t>
    </dgm:pt>
    <dgm:pt modelId="{9B17F11E-BCFE-4F95-8B49-57D379859646}" type="parTrans" cxnId="{76F4F5FF-D768-4006-A867-C36396660A00}">
      <dgm:prSet/>
      <dgm:spPr/>
      <dgm:t>
        <a:bodyPr/>
        <a:lstStyle/>
        <a:p>
          <a:endParaRPr lang="en-US"/>
        </a:p>
      </dgm:t>
    </dgm:pt>
    <dgm:pt modelId="{D55331CC-EACD-49F8-BBBD-F23B06E8203F}" type="sibTrans" cxnId="{76F4F5FF-D768-4006-A867-C36396660A00}">
      <dgm:prSet/>
      <dgm:spPr/>
      <dgm:t>
        <a:bodyPr/>
        <a:lstStyle/>
        <a:p>
          <a:endParaRPr lang="en-US"/>
        </a:p>
      </dgm:t>
    </dgm:pt>
    <dgm:pt modelId="{4BA44E6E-0B56-459F-B4A9-FF87126EDC7C}">
      <dgm:prSet/>
      <dgm:spPr/>
      <dgm:t>
        <a:bodyPr/>
        <a:lstStyle/>
        <a:p>
          <a:pPr>
            <a:defRPr b="1"/>
          </a:pPr>
          <a:r>
            <a:rPr lang="en-US"/>
            <a:t>Perform interactive visual analytics using Folium and Plotly Dash</a:t>
          </a:r>
        </a:p>
      </dgm:t>
    </dgm:pt>
    <dgm:pt modelId="{9216B757-6694-4F48-A132-C945D70D9EAC}" type="parTrans" cxnId="{FF32E483-1968-497B-9CA5-6B69CC3D2D2F}">
      <dgm:prSet/>
      <dgm:spPr/>
      <dgm:t>
        <a:bodyPr/>
        <a:lstStyle/>
        <a:p>
          <a:endParaRPr lang="en-US"/>
        </a:p>
      </dgm:t>
    </dgm:pt>
    <dgm:pt modelId="{EFCB565F-7A63-4A36-B791-191BD5DF1F68}" type="sibTrans" cxnId="{FF32E483-1968-497B-9CA5-6B69CC3D2D2F}">
      <dgm:prSet/>
      <dgm:spPr/>
      <dgm:t>
        <a:bodyPr/>
        <a:lstStyle/>
        <a:p>
          <a:endParaRPr lang="en-US"/>
        </a:p>
      </dgm:t>
    </dgm:pt>
    <dgm:pt modelId="{06B87584-3382-450D-BF54-A30CCDD31315}">
      <dgm:prSet/>
      <dgm:spPr/>
      <dgm:t>
        <a:bodyPr/>
        <a:lstStyle/>
        <a:p>
          <a:pPr>
            <a:defRPr b="1"/>
          </a:pPr>
          <a:r>
            <a:rPr lang="en-US"/>
            <a:t>Perform predictive analysis using classification models</a:t>
          </a:r>
        </a:p>
      </dgm:t>
    </dgm:pt>
    <dgm:pt modelId="{9E90889E-F372-48A8-B00E-C6867B195C61}" type="parTrans" cxnId="{1DC82277-21E6-4D7B-8E7F-4EA492480689}">
      <dgm:prSet/>
      <dgm:spPr/>
      <dgm:t>
        <a:bodyPr/>
        <a:lstStyle/>
        <a:p>
          <a:endParaRPr lang="en-US"/>
        </a:p>
      </dgm:t>
    </dgm:pt>
    <dgm:pt modelId="{F0AD949B-5B0A-4A92-9A51-24C98A7626C2}" type="sibTrans" cxnId="{1DC82277-21E6-4D7B-8E7F-4EA492480689}">
      <dgm:prSet/>
      <dgm:spPr/>
      <dgm:t>
        <a:bodyPr/>
        <a:lstStyle/>
        <a:p>
          <a:endParaRPr lang="en-US"/>
        </a:p>
      </dgm:t>
    </dgm:pt>
    <dgm:pt modelId="{31D847E6-321A-491A-B0F1-63EF5B68FE65}">
      <dgm:prSet/>
      <dgm:spPr/>
      <dgm:t>
        <a:bodyPr/>
        <a:lstStyle/>
        <a:p>
          <a:r>
            <a:rPr lang="en-US"/>
            <a:t>How to build, tune, evaluate classification models</a:t>
          </a:r>
        </a:p>
      </dgm:t>
    </dgm:pt>
    <dgm:pt modelId="{1B28D960-39F0-4477-97FB-C32C3A2A98C6}" type="parTrans" cxnId="{157CA15E-2BEE-4E51-A646-B317A0CAE7A7}">
      <dgm:prSet/>
      <dgm:spPr/>
      <dgm:t>
        <a:bodyPr/>
        <a:lstStyle/>
        <a:p>
          <a:endParaRPr lang="en-US"/>
        </a:p>
      </dgm:t>
    </dgm:pt>
    <dgm:pt modelId="{25D055CF-6415-4BA2-A209-607B96F596C1}" type="sibTrans" cxnId="{157CA15E-2BEE-4E51-A646-B317A0CAE7A7}">
      <dgm:prSet/>
      <dgm:spPr/>
      <dgm:t>
        <a:bodyPr/>
        <a:lstStyle/>
        <a:p>
          <a:endParaRPr lang="en-US"/>
        </a:p>
      </dgm:t>
    </dgm:pt>
    <dgm:pt modelId="{43DE3233-6CE3-4BF4-A29F-79F4FF63686D}" type="pres">
      <dgm:prSet presAssocID="{C6730737-8CDD-4BCB-A656-168E7380528A}" presName="root" presStyleCnt="0">
        <dgm:presLayoutVars>
          <dgm:dir/>
          <dgm:resizeHandles val="exact"/>
        </dgm:presLayoutVars>
      </dgm:prSet>
      <dgm:spPr/>
    </dgm:pt>
    <dgm:pt modelId="{F9D6E625-1708-4CAF-8206-0540FBA669F9}" type="pres">
      <dgm:prSet presAssocID="{AC42DC4E-A11E-4A2C-A9FE-CFE5B0D18327}" presName="compNode" presStyleCnt="0"/>
      <dgm:spPr/>
    </dgm:pt>
    <dgm:pt modelId="{9B9F4F55-C774-4940-BB73-598590FDA159}" type="pres">
      <dgm:prSet presAssocID="{AC42DC4E-A11E-4A2C-A9FE-CFE5B0D1832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4DD335E9-F4BD-42FF-9F28-FC9509CBAD3A}" type="pres">
      <dgm:prSet presAssocID="{AC42DC4E-A11E-4A2C-A9FE-CFE5B0D18327}" presName="iconSpace" presStyleCnt="0"/>
      <dgm:spPr/>
    </dgm:pt>
    <dgm:pt modelId="{B35B07C3-7E49-4C91-896C-B7796FC19EE5}" type="pres">
      <dgm:prSet presAssocID="{AC42DC4E-A11E-4A2C-A9FE-CFE5B0D18327}" presName="parTx" presStyleLbl="revTx" presStyleIdx="0" presStyleCnt="12">
        <dgm:presLayoutVars>
          <dgm:chMax val="0"/>
          <dgm:chPref val="0"/>
        </dgm:presLayoutVars>
      </dgm:prSet>
      <dgm:spPr/>
    </dgm:pt>
    <dgm:pt modelId="{EB725222-05F0-473C-A679-8446CD445901}" type="pres">
      <dgm:prSet presAssocID="{AC42DC4E-A11E-4A2C-A9FE-CFE5B0D18327}" presName="txSpace" presStyleCnt="0"/>
      <dgm:spPr/>
    </dgm:pt>
    <dgm:pt modelId="{2364A044-D6FA-4CA4-A634-35FEEE5EFE11}" type="pres">
      <dgm:prSet presAssocID="{AC42DC4E-A11E-4A2C-A9FE-CFE5B0D18327}" presName="desTx" presStyleLbl="revTx" presStyleIdx="1" presStyleCnt="12">
        <dgm:presLayoutVars/>
      </dgm:prSet>
      <dgm:spPr/>
    </dgm:pt>
    <dgm:pt modelId="{7FD5D23B-6361-43A4-96EA-8E3CC9D0355D}" type="pres">
      <dgm:prSet presAssocID="{F374F64E-5792-467C-A2BC-4A25A7503E8F}" presName="sibTrans" presStyleCnt="0"/>
      <dgm:spPr/>
    </dgm:pt>
    <dgm:pt modelId="{60296069-37F1-4D26-8271-C1FB604AB616}" type="pres">
      <dgm:prSet presAssocID="{E478F6D7-6EA4-4749-A400-AC10942FAF03}" presName="compNode" presStyleCnt="0"/>
      <dgm:spPr/>
    </dgm:pt>
    <dgm:pt modelId="{5C4239E6-FB13-475B-9553-81FDDC248CFF}" type="pres">
      <dgm:prSet presAssocID="{E478F6D7-6EA4-4749-A400-AC10942FAF0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F6E9F24C-CFBF-4D8C-9E40-796ABC535CDD}" type="pres">
      <dgm:prSet presAssocID="{E478F6D7-6EA4-4749-A400-AC10942FAF03}" presName="iconSpace" presStyleCnt="0"/>
      <dgm:spPr/>
    </dgm:pt>
    <dgm:pt modelId="{960F47DF-1352-4E6C-9562-EC1B760B9F0C}" type="pres">
      <dgm:prSet presAssocID="{E478F6D7-6EA4-4749-A400-AC10942FAF03}" presName="parTx" presStyleLbl="revTx" presStyleIdx="2" presStyleCnt="12">
        <dgm:presLayoutVars>
          <dgm:chMax val="0"/>
          <dgm:chPref val="0"/>
        </dgm:presLayoutVars>
      </dgm:prSet>
      <dgm:spPr/>
    </dgm:pt>
    <dgm:pt modelId="{C094E664-2FE3-4E64-B76F-4184E7CDE6DD}" type="pres">
      <dgm:prSet presAssocID="{E478F6D7-6EA4-4749-A400-AC10942FAF03}" presName="txSpace" presStyleCnt="0"/>
      <dgm:spPr/>
    </dgm:pt>
    <dgm:pt modelId="{1C3C370A-23F2-44AD-95AD-647BB8E05E6B}" type="pres">
      <dgm:prSet presAssocID="{E478F6D7-6EA4-4749-A400-AC10942FAF03}" presName="desTx" presStyleLbl="revTx" presStyleIdx="3" presStyleCnt="12" custLinFactNeighborX="-2654" custLinFactNeighborY="-83296">
        <dgm:presLayoutVars/>
      </dgm:prSet>
      <dgm:spPr/>
    </dgm:pt>
    <dgm:pt modelId="{7538E22B-3ABD-4467-BA87-676E1F28A64F}" type="pres">
      <dgm:prSet presAssocID="{8D2E17ED-6B26-4C26-97AD-6C8219022160}" presName="sibTrans" presStyleCnt="0"/>
      <dgm:spPr/>
    </dgm:pt>
    <dgm:pt modelId="{DAA4A75A-BFDD-4D56-8620-B6C9C360867D}" type="pres">
      <dgm:prSet presAssocID="{CE7770BF-96F2-4F9F-8407-A5B932BB6AAD}" presName="compNode" presStyleCnt="0"/>
      <dgm:spPr/>
    </dgm:pt>
    <dgm:pt modelId="{65ACAC38-7AE5-437D-A62B-E5744EF509FB}" type="pres">
      <dgm:prSet presAssocID="{CE7770BF-96F2-4F9F-8407-A5B932BB6AA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0A291AAD-07A6-4374-89B0-C633A8EDA0BF}" type="pres">
      <dgm:prSet presAssocID="{CE7770BF-96F2-4F9F-8407-A5B932BB6AAD}" presName="iconSpace" presStyleCnt="0"/>
      <dgm:spPr/>
    </dgm:pt>
    <dgm:pt modelId="{101E2A5B-0EF9-4256-901C-115CBC726382}" type="pres">
      <dgm:prSet presAssocID="{CE7770BF-96F2-4F9F-8407-A5B932BB6AAD}" presName="parTx" presStyleLbl="revTx" presStyleIdx="4" presStyleCnt="12">
        <dgm:presLayoutVars>
          <dgm:chMax val="0"/>
          <dgm:chPref val="0"/>
        </dgm:presLayoutVars>
      </dgm:prSet>
      <dgm:spPr/>
    </dgm:pt>
    <dgm:pt modelId="{AEB17927-F7E6-44BF-9157-4582ADA78B19}" type="pres">
      <dgm:prSet presAssocID="{CE7770BF-96F2-4F9F-8407-A5B932BB6AAD}" presName="txSpace" presStyleCnt="0"/>
      <dgm:spPr/>
    </dgm:pt>
    <dgm:pt modelId="{F4012EE2-067F-4E3A-8CCD-7290098A21A6}" type="pres">
      <dgm:prSet presAssocID="{CE7770BF-96F2-4F9F-8407-A5B932BB6AAD}" presName="desTx" presStyleLbl="revTx" presStyleIdx="5" presStyleCnt="12" custLinFactNeighborX="-2065" custLinFactNeighborY="-83296">
        <dgm:presLayoutVars/>
      </dgm:prSet>
      <dgm:spPr/>
    </dgm:pt>
    <dgm:pt modelId="{6884DEFC-95D2-46D2-B961-7EC2D688F7D5}" type="pres">
      <dgm:prSet presAssocID="{1E6A873A-33EA-4D9E-8835-B12EC73BE9C5}" presName="sibTrans" presStyleCnt="0"/>
      <dgm:spPr/>
    </dgm:pt>
    <dgm:pt modelId="{157EA154-785C-42EA-9655-EF464D2F7A4A}" type="pres">
      <dgm:prSet presAssocID="{578671D8-D2F0-4DAA-BAEF-435EDDDA0A61}" presName="compNode" presStyleCnt="0"/>
      <dgm:spPr/>
    </dgm:pt>
    <dgm:pt modelId="{24327AD4-656C-4A51-A41E-A2E9C091E7A2}" type="pres">
      <dgm:prSet presAssocID="{578671D8-D2F0-4DAA-BAEF-435EDDDA0A6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E77F146-6110-4AB7-937A-BE10DBF4C9C6}" type="pres">
      <dgm:prSet presAssocID="{578671D8-D2F0-4DAA-BAEF-435EDDDA0A61}" presName="iconSpace" presStyleCnt="0"/>
      <dgm:spPr/>
    </dgm:pt>
    <dgm:pt modelId="{5F26BE61-143C-4244-A21D-637F2382CE65}" type="pres">
      <dgm:prSet presAssocID="{578671D8-D2F0-4DAA-BAEF-435EDDDA0A61}" presName="parTx" presStyleLbl="revTx" presStyleIdx="6" presStyleCnt="12">
        <dgm:presLayoutVars>
          <dgm:chMax val="0"/>
          <dgm:chPref val="0"/>
        </dgm:presLayoutVars>
      </dgm:prSet>
      <dgm:spPr/>
    </dgm:pt>
    <dgm:pt modelId="{53921456-3C31-4514-961C-6648580F5EB9}" type="pres">
      <dgm:prSet presAssocID="{578671D8-D2F0-4DAA-BAEF-435EDDDA0A61}" presName="txSpace" presStyleCnt="0"/>
      <dgm:spPr/>
    </dgm:pt>
    <dgm:pt modelId="{F5C6AA44-470C-4AD9-BC31-F3B556BC8B7E}" type="pres">
      <dgm:prSet presAssocID="{578671D8-D2F0-4DAA-BAEF-435EDDDA0A61}" presName="desTx" presStyleLbl="revTx" presStyleIdx="7" presStyleCnt="12">
        <dgm:presLayoutVars/>
      </dgm:prSet>
      <dgm:spPr/>
    </dgm:pt>
    <dgm:pt modelId="{CC2A8496-1AE8-4987-B660-C8FB880F6880}" type="pres">
      <dgm:prSet presAssocID="{D55331CC-EACD-49F8-BBBD-F23B06E8203F}" presName="sibTrans" presStyleCnt="0"/>
      <dgm:spPr/>
    </dgm:pt>
    <dgm:pt modelId="{6784879A-C7C7-4D46-BFB4-C92FC464D30D}" type="pres">
      <dgm:prSet presAssocID="{4BA44E6E-0B56-459F-B4A9-FF87126EDC7C}" presName="compNode" presStyleCnt="0"/>
      <dgm:spPr/>
    </dgm:pt>
    <dgm:pt modelId="{1EECFA1E-F900-4057-822F-974EF954B4DC}" type="pres">
      <dgm:prSet presAssocID="{4BA44E6E-0B56-459F-B4A9-FF87126EDC7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EFDE341E-D465-47DC-BA77-FDD7176C89EF}" type="pres">
      <dgm:prSet presAssocID="{4BA44E6E-0B56-459F-B4A9-FF87126EDC7C}" presName="iconSpace" presStyleCnt="0"/>
      <dgm:spPr/>
    </dgm:pt>
    <dgm:pt modelId="{E411958D-0755-42D5-9B42-E9833B1E098D}" type="pres">
      <dgm:prSet presAssocID="{4BA44E6E-0B56-459F-B4A9-FF87126EDC7C}" presName="parTx" presStyleLbl="revTx" presStyleIdx="8" presStyleCnt="12">
        <dgm:presLayoutVars>
          <dgm:chMax val="0"/>
          <dgm:chPref val="0"/>
        </dgm:presLayoutVars>
      </dgm:prSet>
      <dgm:spPr/>
    </dgm:pt>
    <dgm:pt modelId="{E6D5DA04-D7E8-43C6-8A00-20F3C84BF94E}" type="pres">
      <dgm:prSet presAssocID="{4BA44E6E-0B56-459F-B4A9-FF87126EDC7C}" presName="txSpace" presStyleCnt="0"/>
      <dgm:spPr/>
    </dgm:pt>
    <dgm:pt modelId="{E1265014-270D-42C8-BB4E-571E579953EC}" type="pres">
      <dgm:prSet presAssocID="{4BA44E6E-0B56-459F-B4A9-FF87126EDC7C}" presName="desTx" presStyleLbl="revTx" presStyleIdx="9" presStyleCnt="12">
        <dgm:presLayoutVars/>
      </dgm:prSet>
      <dgm:spPr/>
    </dgm:pt>
    <dgm:pt modelId="{250C037B-FFA5-486D-975B-072F64BE1EDE}" type="pres">
      <dgm:prSet presAssocID="{EFCB565F-7A63-4A36-B791-191BD5DF1F68}" presName="sibTrans" presStyleCnt="0"/>
      <dgm:spPr/>
    </dgm:pt>
    <dgm:pt modelId="{EE38B520-F339-4A7C-B9B1-E410DCDE8695}" type="pres">
      <dgm:prSet presAssocID="{06B87584-3382-450D-BF54-A30CCDD31315}" presName="compNode" presStyleCnt="0"/>
      <dgm:spPr/>
    </dgm:pt>
    <dgm:pt modelId="{6B7FADC5-867E-4602-8739-5A9F7D02E21D}" type="pres">
      <dgm:prSet presAssocID="{06B87584-3382-450D-BF54-A30CCDD3131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Head with Gears"/>
        </a:ext>
      </dgm:extLst>
    </dgm:pt>
    <dgm:pt modelId="{D5163DB7-4938-47D6-8CA2-B0836348C50A}" type="pres">
      <dgm:prSet presAssocID="{06B87584-3382-450D-BF54-A30CCDD31315}" presName="iconSpace" presStyleCnt="0"/>
      <dgm:spPr/>
    </dgm:pt>
    <dgm:pt modelId="{90308A5E-3621-459F-B424-07E4FCA81191}" type="pres">
      <dgm:prSet presAssocID="{06B87584-3382-450D-BF54-A30CCDD31315}" presName="parTx" presStyleLbl="revTx" presStyleIdx="10" presStyleCnt="12">
        <dgm:presLayoutVars>
          <dgm:chMax val="0"/>
          <dgm:chPref val="0"/>
        </dgm:presLayoutVars>
      </dgm:prSet>
      <dgm:spPr/>
    </dgm:pt>
    <dgm:pt modelId="{110FD5F9-B065-46BD-BD70-31E836825ECD}" type="pres">
      <dgm:prSet presAssocID="{06B87584-3382-450D-BF54-A30CCDD31315}" presName="txSpace" presStyleCnt="0"/>
      <dgm:spPr/>
    </dgm:pt>
    <dgm:pt modelId="{9662E924-B1A4-4CD1-A2F9-3363A7E23BF0}" type="pres">
      <dgm:prSet presAssocID="{06B87584-3382-450D-BF54-A30CCDD31315}" presName="desTx" presStyleLbl="revTx" presStyleIdx="11" presStyleCnt="12">
        <dgm:presLayoutVars/>
      </dgm:prSet>
      <dgm:spPr/>
    </dgm:pt>
  </dgm:ptLst>
  <dgm:cxnLst>
    <dgm:cxn modelId="{78F15302-1FC6-487E-A613-41F7A6F916EB}" type="presOf" srcId="{31D847E6-321A-491A-B0F1-63EF5B68FE65}" destId="{9662E924-B1A4-4CD1-A2F9-3363A7E23BF0}" srcOrd="0" destOrd="0" presId="urn:microsoft.com/office/officeart/2018/5/layout/CenteredIconLabelDescriptionList"/>
    <dgm:cxn modelId="{EC1C4831-AD39-4C1A-822F-619C9ACDC806}" type="presOf" srcId="{AC42DC4E-A11E-4A2C-A9FE-CFE5B0D18327}" destId="{B35B07C3-7E49-4C91-896C-B7796FC19EE5}" srcOrd="0" destOrd="0" presId="urn:microsoft.com/office/officeart/2018/5/layout/CenteredIconLabelDescriptionList"/>
    <dgm:cxn modelId="{181FA53C-096C-4119-8265-73F9C0877958}" srcId="{C6730737-8CDD-4BCB-A656-168E7380528A}" destId="{AC42DC4E-A11E-4A2C-A9FE-CFE5B0D18327}" srcOrd="0" destOrd="0" parTransId="{CA8673EA-BD87-4952-9C7C-B8B93ECBC96A}" sibTransId="{F374F64E-5792-467C-A2BC-4A25A7503E8F}"/>
    <dgm:cxn modelId="{157CA15E-2BEE-4E51-A646-B317A0CAE7A7}" srcId="{06B87584-3382-450D-BF54-A30CCDD31315}" destId="{31D847E6-321A-491A-B0F1-63EF5B68FE65}" srcOrd="0" destOrd="0" parTransId="{1B28D960-39F0-4477-97FB-C32C3A2A98C6}" sibTransId="{25D055CF-6415-4BA2-A209-607B96F596C1}"/>
    <dgm:cxn modelId="{3CEA8643-E67A-4187-BEA7-5AAF51F4D7DD}" type="presOf" srcId="{9FD045CD-0C1F-4BDB-A188-368C763B8EA8}" destId="{1C3C370A-23F2-44AD-95AD-647BB8E05E6B}" srcOrd="0" destOrd="0" presId="urn:microsoft.com/office/officeart/2018/5/layout/CenteredIconLabelDescriptionList"/>
    <dgm:cxn modelId="{39727848-B602-4581-AE55-C5F6E15604F2}" type="presOf" srcId="{578671D8-D2F0-4DAA-BAEF-435EDDDA0A61}" destId="{5F26BE61-143C-4244-A21D-637F2382CE65}" srcOrd="0" destOrd="0" presId="urn:microsoft.com/office/officeart/2018/5/layout/CenteredIconLabelDescriptionList"/>
    <dgm:cxn modelId="{D5B91870-934A-4A16-84D6-21FBA336547A}" type="presOf" srcId="{4BA44E6E-0B56-459F-B4A9-FF87126EDC7C}" destId="{E411958D-0755-42D5-9B42-E9833B1E098D}" srcOrd="0" destOrd="0" presId="urn:microsoft.com/office/officeart/2018/5/layout/CenteredIconLabelDescriptionList"/>
    <dgm:cxn modelId="{1DC82277-21E6-4D7B-8E7F-4EA492480689}" srcId="{C6730737-8CDD-4BCB-A656-168E7380528A}" destId="{06B87584-3382-450D-BF54-A30CCDD31315}" srcOrd="5" destOrd="0" parTransId="{9E90889E-F372-48A8-B00E-C6867B195C61}" sibTransId="{F0AD949B-5B0A-4A92-9A51-24C98A7626C2}"/>
    <dgm:cxn modelId="{420FE677-5C49-43E4-A76C-E01FF16C9570}" type="presOf" srcId="{06B87584-3382-450D-BF54-A30CCDD31315}" destId="{90308A5E-3621-459F-B424-07E4FCA81191}" srcOrd="0" destOrd="0" presId="urn:microsoft.com/office/officeart/2018/5/layout/CenteredIconLabelDescriptionList"/>
    <dgm:cxn modelId="{A0AAB283-1534-49D6-96E1-52CA6348FC1E}" type="presOf" srcId="{C6730737-8CDD-4BCB-A656-168E7380528A}" destId="{43DE3233-6CE3-4BF4-A29F-79F4FF63686D}" srcOrd="0" destOrd="0" presId="urn:microsoft.com/office/officeart/2018/5/layout/CenteredIconLabelDescriptionList"/>
    <dgm:cxn modelId="{FF32E483-1968-497B-9CA5-6B69CC3D2D2F}" srcId="{C6730737-8CDD-4BCB-A656-168E7380528A}" destId="{4BA44E6E-0B56-459F-B4A9-FF87126EDC7C}" srcOrd="4" destOrd="0" parTransId="{9216B757-6694-4F48-A132-C945D70D9EAC}" sibTransId="{EFCB565F-7A63-4A36-B791-191BD5DF1F68}"/>
    <dgm:cxn modelId="{42ADC386-57C5-49B2-A700-30322912FBF1}" srcId="{CE7770BF-96F2-4F9F-8407-A5B932BB6AAD}" destId="{8A12DB55-3357-4BCB-BB4D-AE6621D9C6A6}" srcOrd="0" destOrd="0" parTransId="{9E2462EB-4988-46C1-9D3D-69A522B6AA9B}" sibTransId="{F85E95A4-093F-4072-B07D-948CB869E927}"/>
    <dgm:cxn modelId="{8426E9A1-5D8D-42EE-B51E-F0C4B7C1C858}" srcId="{C6730737-8CDD-4BCB-A656-168E7380528A}" destId="{CE7770BF-96F2-4F9F-8407-A5B932BB6AAD}" srcOrd="2" destOrd="0" parTransId="{26CCBAC3-7B02-45AA-B5D8-41D10B726EA5}" sibTransId="{1E6A873A-33EA-4D9E-8835-B12EC73BE9C5}"/>
    <dgm:cxn modelId="{086015B2-2B27-4041-A8D4-1F49000744BD}" type="presOf" srcId="{E478F6D7-6EA4-4749-A400-AC10942FAF03}" destId="{960F47DF-1352-4E6C-9562-EC1B760B9F0C}" srcOrd="0" destOrd="0" presId="urn:microsoft.com/office/officeart/2018/5/layout/CenteredIconLabelDescriptionList"/>
    <dgm:cxn modelId="{0D383EC4-D4D1-41CC-9340-EEB064B1C7A3}" type="presOf" srcId="{CE7770BF-96F2-4F9F-8407-A5B932BB6AAD}" destId="{101E2A5B-0EF9-4256-901C-115CBC726382}" srcOrd="0" destOrd="0" presId="urn:microsoft.com/office/officeart/2018/5/layout/CenteredIconLabelDescriptionList"/>
    <dgm:cxn modelId="{37513BEB-8632-47F2-AA19-CA9DC45181D3}" srcId="{E478F6D7-6EA4-4749-A400-AC10942FAF03}" destId="{9FD045CD-0C1F-4BDB-A188-368C763B8EA8}" srcOrd="0" destOrd="0" parTransId="{5229C615-5066-450B-8A73-E052A353EEB7}" sibTransId="{03111E1D-CF24-48EF-960B-947AC95297D5}"/>
    <dgm:cxn modelId="{711578ED-BA9A-40BA-8CED-21853B907C65}" type="presOf" srcId="{8A12DB55-3357-4BCB-BB4D-AE6621D9C6A6}" destId="{F4012EE2-067F-4E3A-8CCD-7290098A21A6}" srcOrd="0" destOrd="0" presId="urn:microsoft.com/office/officeart/2018/5/layout/CenteredIconLabelDescriptionList"/>
    <dgm:cxn modelId="{87EB38FC-AA9E-4CF5-B214-E423AB90E43F}" srcId="{C6730737-8CDD-4BCB-A656-168E7380528A}" destId="{E478F6D7-6EA4-4749-A400-AC10942FAF03}" srcOrd="1" destOrd="0" parTransId="{9E7B08B9-9CC7-48F0-A101-11B6A5E95C2D}" sibTransId="{8D2E17ED-6B26-4C26-97AD-6C8219022160}"/>
    <dgm:cxn modelId="{76F4F5FF-D768-4006-A867-C36396660A00}" srcId="{C6730737-8CDD-4BCB-A656-168E7380528A}" destId="{578671D8-D2F0-4DAA-BAEF-435EDDDA0A61}" srcOrd="3" destOrd="0" parTransId="{9B17F11E-BCFE-4F95-8B49-57D379859646}" sibTransId="{D55331CC-EACD-49F8-BBBD-F23B06E8203F}"/>
    <dgm:cxn modelId="{2C5D6CAA-D2B4-4136-A4C0-11CD3E846569}" type="presParOf" srcId="{43DE3233-6CE3-4BF4-A29F-79F4FF63686D}" destId="{F9D6E625-1708-4CAF-8206-0540FBA669F9}" srcOrd="0" destOrd="0" presId="urn:microsoft.com/office/officeart/2018/5/layout/CenteredIconLabelDescriptionList"/>
    <dgm:cxn modelId="{91DDC980-36DE-48BF-90AB-F7C440F63A80}" type="presParOf" srcId="{F9D6E625-1708-4CAF-8206-0540FBA669F9}" destId="{9B9F4F55-C774-4940-BB73-598590FDA159}" srcOrd="0" destOrd="0" presId="urn:microsoft.com/office/officeart/2018/5/layout/CenteredIconLabelDescriptionList"/>
    <dgm:cxn modelId="{280CFA53-67CD-4FA6-8124-E549B21C2671}" type="presParOf" srcId="{F9D6E625-1708-4CAF-8206-0540FBA669F9}" destId="{4DD335E9-F4BD-42FF-9F28-FC9509CBAD3A}" srcOrd="1" destOrd="0" presId="urn:microsoft.com/office/officeart/2018/5/layout/CenteredIconLabelDescriptionList"/>
    <dgm:cxn modelId="{43373BF6-C7CA-4F46-8066-6C07E2E934FA}" type="presParOf" srcId="{F9D6E625-1708-4CAF-8206-0540FBA669F9}" destId="{B35B07C3-7E49-4C91-896C-B7796FC19EE5}" srcOrd="2" destOrd="0" presId="urn:microsoft.com/office/officeart/2018/5/layout/CenteredIconLabelDescriptionList"/>
    <dgm:cxn modelId="{9314E26F-532A-46D9-B86F-8A72A2BFA411}" type="presParOf" srcId="{F9D6E625-1708-4CAF-8206-0540FBA669F9}" destId="{EB725222-05F0-473C-A679-8446CD445901}" srcOrd="3" destOrd="0" presId="urn:microsoft.com/office/officeart/2018/5/layout/CenteredIconLabelDescriptionList"/>
    <dgm:cxn modelId="{CBEBAA64-5C0E-4EDA-ABAF-2A74B817DCC7}" type="presParOf" srcId="{F9D6E625-1708-4CAF-8206-0540FBA669F9}" destId="{2364A044-D6FA-4CA4-A634-35FEEE5EFE11}" srcOrd="4" destOrd="0" presId="urn:microsoft.com/office/officeart/2018/5/layout/CenteredIconLabelDescriptionList"/>
    <dgm:cxn modelId="{04B52D29-6259-4882-A257-FA3A394D99AF}" type="presParOf" srcId="{43DE3233-6CE3-4BF4-A29F-79F4FF63686D}" destId="{7FD5D23B-6361-43A4-96EA-8E3CC9D0355D}" srcOrd="1" destOrd="0" presId="urn:microsoft.com/office/officeart/2018/5/layout/CenteredIconLabelDescriptionList"/>
    <dgm:cxn modelId="{D827E224-B205-4813-BE43-8160107C5A5F}" type="presParOf" srcId="{43DE3233-6CE3-4BF4-A29F-79F4FF63686D}" destId="{60296069-37F1-4D26-8271-C1FB604AB616}" srcOrd="2" destOrd="0" presId="urn:microsoft.com/office/officeart/2018/5/layout/CenteredIconLabelDescriptionList"/>
    <dgm:cxn modelId="{E582C808-A129-494A-889B-6D92251C5A99}" type="presParOf" srcId="{60296069-37F1-4D26-8271-C1FB604AB616}" destId="{5C4239E6-FB13-475B-9553-81FDDC248CFF}" srcOrd="0" destOrd="0" presId="urn:microsoft.com/office/officeart/2018/5/layout/CenteredIconLabelDescriptionList"/>
    <dgm:cxn modelId="{50FF5F8E-A1BD-47A4-A1EB-A034BE849F0C}" type="presParOf" srcId="{60296069-37F1-4D26-8271-C1FB604AB616}" destId="{F6E9F24C-CFBF-4D8C-9E40-796ABC535CDD}" srcOrd="1" destOrd="0" presId="urn:microsoft.com/office/officeart/2018/5/layout/CenteredIconLabelDescriptionList"/>
    <dgm:cxn modelId="{97EE39EF-5446-4B60-81F9-28CA7446CE0C}" type="presParOf" srcId="{60296069-37F1-4D26-8271-C1FB604AB616}" destId="{960F47DF-1352-4E6C-9562-EC1B760B9F0C}" srcOrd="2" destOrd="0" presId="urn:microsoft.com/office/officeart/2018/5/layout/CenteredIconLabelDescriptionList"/>
    <dgm:cxn modelId="{35B89CE1-01DB-48FC-98C9-181E80119FB4}" type="presParOf" srcId="{60296069-37F1-4D26-8271-C1FB604AB616}" destId="{C094E664-2FE3-4E64-B76F-4184E7CDE6DD}" srcOrd="3" destOrd="0" presId="urn:microsoft.com/office/officeart/2018/5/layout/CenteredIconLabelDescriptionList"/>
    <dgm:cxn modelId="{D0327CF0-C1EE-4C6E-A4DC-A221626D92B3}" type="presParOf" srcId="{60296069-37F1-4D26-8271-C1FB604AB616}" destId="{1C3C370A-23F2-44AD-95AD-647BB8E05E6B}" srcOrd="4" destOrd="0" presId="urn:microsoft.com/office/officeart/2018/5/layout/CenteredIconLabelDescriptionList"/>
    <dgm:cxn modelId="{19B675B5-6AD2-412C-852B-C6FFA97F5E0D}" type="presParOf" srcId="{43DE3233-6CE3-4BF4-A29F-79F4FF63686D}" destId="{7538E22B-3ABD-4467-BA87-676E1F28A64F}" srcOrd="3" destOrd="0" presId="urn:microsoft.com/office/officeart/2018/5/layout/CenteredIconLabelDescriptionList"/>
    <dgm:cxn modelId="{7570DA7B-ECF2-46AB-A51A-0D690FFDE1DD}" type="presParOf" srcId="{43DE3233-6CE3-4BF4-A29F-79F4FF63686D}" destId="{DAA4A75A-BFDD-4D56-8620-B6C9C360867D}" srcOrd="4" destOrd="0" presId="urn:microsoft.com/office/officeart/2018/5/layout/CenteredIconLabelDescriptionList"/>
    <dgm:cxn modelId="{92EB95B5-B8BA-4C7F-933B-2905F50E7A71}" type="presParOf" srcId="{DAA4A75A-BFDD-4D56-8620-B6C9C360867D}" destId="{65ACAC38-7AE5-437D-A62B-E5744EF509FB}" srcOrd="0" destOrd="0" presId="urn:microsoft.com/office/officeart/2018/5/layout/CenteredIconLabelDescriptionList"/>
    <dgm:cxn modelId="{54450D38-A31A-4F49-8877-5DA290ABF435}" type="presParOf" srcId="{DAA4A75A-BFDD-4D56-8620-B6C9C360867D}" destId="{0A291AAD-07A6-4374-89B0-C633A8EDA0BF}" srcOrd="1" destOrd="0" presId="urn:microsoft.com/office/officeart/2018/5/layout/CenteredIconLabelDescriptionList"/>
    <dgm:cxn modelId="{9E9E3771-AE00-4F33-B5DD-65CFAF13FBC1}" type="presParOf" srcId="{DAA4A75A-BFDD-4D56-8620-B6C9C360867D}" destId="{101E2A5B-0EF9-4256-901C-115CBC726382}" srcOrd="2" destOrd="0" presId="urn:microsoft.com/office/officeart/2018/5/layout/CenteredIconLabelDescriptionList"/>
    <dgm:cxn modelId="{C7E63838-768B-4827-82A0-B90469890960}" type="presParOf" srcId="{DAA4A75A-BFDD-4D56-8620-B6C9C360867D}" destId="{AEB17927-F7E6-44BF-9157-4582ADA78B19}" srcOrd="3" destOrd="0" presId="urn:microsoft.com/office/officeart/2018/5/layout/CenteredIconLabelDescriptionList"/>
    <dgm:cxn modelId="{5D77E6B2-3F7D-4392-A1B2-B33133BA0B55}" type="presParOf" srcId="{DAA4A75A-BFDD-4D56-8620-B6C9C360867D}" destId="{F4012EE2-067F-4E3A-8CCD-7290098A21A6}" srcOrd="4" destOrd="0" presId="urn:microsoft.com/office/officeart/2018/5/layout/CenteredIconLabelDescriptionList"/>
    <dgm:cxn modelId="{088D541B-4C98-40E2-9B54-62F0DF4A298F}" type="presParOf" srcId="{43DE3233-6CE3-4BF4-A29F-79F4FF63686D}" destId="{6884DEFC-95D2-46D2-B961-7EC2D688F7D5}" srcOrd="5" destOrd="0" presId="urn:microsoft.com/office/officeart/2018/5/layout/CenteredIconLabelDescriptionList"/>
    <dgm:cxn modelId="{7CD395B7-91F2-4B16-8975-0D740C9CE3EC}" type="presParOf" srcId="{43DE3233-6CE3-4BF4-A29F-79F4FF63686D}" destId="{157EA154-785C-42EA-9655-EF464D2F7A4A}" srcOrd="6" destOrd="0" presId="urn:microsoft.com/office/officeart/2018/5/layout/CenteredIconLabelDescriptionList"/>
    <dgm:cxn modelId="{7A838A40-4C29-43FD-87E8-939F5A821126}" type="presParOf" srcId="{157EA154-785C-42EA-9655-EF464D2F7A4A}" destId="{24327AD4-656C-4A51-A41E-A2E9C091E7A2}" srcOrd="0" destOrd="0" presId="urn:microsoft.com/office/officeart/2018/5/layout/CenteredIconLabelDescriptionList"/>
    <dgm:cxn modelId="{3149B00B-C26E-4259-B752-4BCF71EB0C26}" type="presParOf" srcId="{157EA154-785C-42EA-9655-EF464D2F7A4A}" destId="{1E77F146-6110-4AB7-937A-BE10DBF4C9C6}" srcOrd="1" destOrd="0" presId="urn:microsoft.com/office/officeart/2018/5/layout/CenteredIconLabelDescriptionList"/>
    <dgm:cxn modelId="{751EDD7F-1914-42ED-AB93-88E09C0ACF2E}" type="presParOf" srcId="{157EA154-785C-42EA-9655-EF464D2F7A4A}" destId="{5F26BE61-143C-4244-A21D-637F2382CE65}" srcOrd="2" destOrd="0" presId="urn:microsoft.com/office/officeart/2018/5/layout/CenteredIconLabelDescriptionList"/>
    <dgm:cxn modelId="{98FDA2DC-4E1D-402C-BF26-A3E976520F11}" type="presParOf" srcId="{157EA154-785C-42EA-9655-EF464D2F7A4A}" destId="{53921456-3C31-4514-961C-6648580F5EB9}" srcOrd="3" destOrd="0" presId="urn:microsoft.com/office/officeart/2018/5/layout/CenteredIconLabelDescriptionList"/>
    <dgm:cxn modelId="{712C59E9-1400-4D22-8F5C-C72EEF825098}" type="presParOf" srcId="{157EA154-785C-42EA-9655-EF464D2F7A4A}" destId="{F5C6AA44-470C-4AD9-BC31-F3B556BC8B7E}" srcOrd="4" destOrd="0" presId="urn:microsoft.com/office/officeart/2018/5/layout/CenteredIconLabelDescriptionList"/>
    <dgm:cxn modelId="{D2DB7532-35F8-4A3C-8E6C-774A1368DF85}" type="presParOf" srcId="{43DE3233-6CE3-4BF4-A29F-79F4FF63686D}" destId="{CC2A8496-1AE8-4987-B660-C8FB880F6880}" srcOrd="7" destOrd="0" presId="urn:microsoft.com/office/officeart/2018/5/layout/CenteredIconLabelDescriptionList"/>
    <dgm:cxn modelId="{DA35DC15-E8EB-4078-909D-745E2D292433}" type="presParOf" srcId="{43DE3233-6CE3-4BF4-A29F-79F4FF63686D}" destId="{6784879A-C7C7-4D46-BFB4-C92FC464D30D}" srcOrd="8" destOrd="0" presId="urn:microsoft.com/office/officeart/2018/5/layout/CenteredIconLabelDescriptionList"/>
    <dgm:cxn modelId="{E19A2497-A899-4885-B6FB-B3AE4A854569}" type="presParOf" srcId="{6784879A-C7C7-4D46-BFB4-C92FC464D30D}" destId="{1EECFA1E-F900-4057-822F-974EF954B4DC}" srcOrd="0" destOrd="0" presId="urn:microsoft.com/office/officeart/2018/5/layout/CenteredIconLabelDescriptionList"/>
    <dgm:cxn modelId="{09E8B925-C9FB-4F9B-B00D-D21FF87E5416}" type="presParOf" srcId="{6784879A-C7C7-4D46-BFB4-C92FC464D30D}" destId="{EFDE341E-D465-47DC-BA77-FDD7176C89EF}" srcOrd="1" destOrd="0" presId="urn:microsoft.com/office/officeart/2018/5/layout/CenteredIconLabelDescriptionList"/>
    <dgm:cxn modelId="{2C67CE2B-EDEB-48C3-A2F4-6353427D839E}" type="presParOf" srcId="{6784879A-C7C7-4D46-BFB4-C92FC464D30D}" destId="{E411958D-0755-42D5-9B42-E9833B1E098D}" srcOrd="2" destOrd="0" presId="urn:microsoft.com/office/officeart/2018/5/layout/CenteredIconLabelDescriptionList"/>
    <dgm:cxn modelId="{6681DB3F-6694-4C8C-ABF2-0888D3CF03C5}" type="presParOf" srcId="{6784879A-C7C7-4D46-BFB4-C92FC464D30D}" destId="{E6D5DA04-D7E8-43C6-8A00-20F3C84BF94E}" srcOrd="3" destOrd="0" presId="urn:microsoft.com/office/officeart/2018/5/layout/CenteredIconLabelDescriptionList"/>
    <dgm:cxn modelId="{29A5296A-D503-468A-B1F5-39BDE9AE64B1}" type="presParOf" srcId="{6784879A-C7C7-4D46-BFB4-C92FC464D30D}" destId="{E1265014-270D-42C8-BB4E-571E579953EC}" srcOrd="4" destOrd="0" presId="urn:microsoft.com/office/officeart/2018/5/layout/CenteredIconLabelDescriptionList"/>
    <dgm:cxn modelId="{3F0386E6-AB04-4B7E-B456-EE0B8C989779}" type="presParOf" srcId="{43DE3233-6CE3-4BF4-A29F-79F4FF63686D}" destId="{250C037B-FFA5-486D-975B-072F64BE1EDE}" srcOrd="9" destOrd="0" presId="urn:microsoft.com/office/officeart/2018/5/layout/CenteredIconLabelDescriptionList"/>
    <dgm:cxn modelId="{A32BBBD3-C843-452D-BD5F-DF9DEFC23CC5}" type="presParOf" srcId="{43DE3233-6CE3-4BF4-A29F-79F4FF63686D}" destId="{EE38B520-F339-4A7C-B9B1-E410DCDE8695}" srcOrd="10" destOrd="0" presId="urn:microsoft.com/office/officeart/2018/5/layout/CenteredIconLabelDescriptionList"/>
    <dgm:cxn modelId="{4A976D06-D6B6-4E60-9E99-998182C2DC62}" type="presParOf" srcId="{EE38B520-F339-4A7C-B9B1-E410DCDE8695}" destId="{6B7FADC5-867E-4602-8739-5A9F7D02E21D}" srcOrd="0" destOrd="0" presId="urn:microsoft.com/office/officeart/2018/5/layout/CenteredIconLabelDescriptionList"/>
    <dgm:cxn modelId="{B37EA7B9-48E9-4D41-85B8-1F7085EE8940}" type="presParOf" srcId="{EE38B520-F339-4A7C-B9B1-E410DCDE8695}" destId="{D5163DB7-4938-47D6-8CA2-B0836348C50A}" srcOrd="1" destOrd="0" presId="urn:microsoft.com/office/officeart/2018/5/layout/CenteredIconLabelDescriptionList"/>
    <dgm:cxn modelId="{D3B1408A-E727-4235-AFBB-3A2C33BBEF29}" type="presParOf" srcId="{EE38B520-F339-4A7C-B9B1-E410DCDE8695}" destId="{90308A5E-3621-459F-B424-07E4FCA81191}" srcOrd="2" destOrd="0" presId="urn:microsoft.com/office/officeart/2018/5/layout/CenteredIconLabelDescriptionList"/>
    <dgm:cxn modelId="{AA067866-81EF-48A0-890F-7B8B2AD84713}" type="presParOf" srcId="{EE38B520-F339-4A7C-B9B1-E410DCDE8695}" destId="{110FD5F9-B065-46BD-BD70-31E836825ECD}" srcOrd="3" destOrd="0" presId="urn:microsoft.com/office/officeart/2018/5/layout/CenteredIconLabelDescriptionList"/>
    <dgm:cxn modelId="{42A567DE-CC2F-4B1B-8270-7C2318979132}" type="presParOf" srcId="{EE38B520-F339-4A7C-B9B1-E410DCDE8695}" destId="{9662E924-B1A4-4CD1-A2F9-3363A7E23BF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0A94EB-C99D-4CB6-AF60-2F5428AC9647}"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0DBBFCED-BBF3-4DA0-83C4-20A88BB7E744}">
      <dgm:prSet/>
      <dgm:spPr/>
      <dgm:t>
        <a:bodyPr/>
        <a:lstStyle/>
        <a:p>
          <a:r>
            <a:rPr lang="en-US"/>
            <a:t>We applied web scrapping to retrieve Falcon 9 launch records using the BeautifulSoup Method. </a:t>
          </a:r>
        </a:p>
      </dgm:t>
    </dgm:pt>
    <dgm:pt modelId="{BDB3AF58-72B9-4D16-9606-B414D1B34BF1}" type="parTrans" cxnId="{FF94157B-7B4F-402D-AF72-2DCCD3A7C409}">
      <dgm:prSet/>
      <dgm:spPr/>
      <dgm:t>
        <a:bodyPr/>
        <a:lstStyle/>
        <a:p>
          <a:endParaRPr lang="en-US"/>
        </a:p>
      </dgm:t>
    </dgm:pt>
    <dgm:pt modelId="{D319DCE6-5562-4085-994C-FBA9B609463F}" type="sibTrans" cxnId="{FF94157B-7B4F-402D-AF72-2DCCD3A7C409}">
      <dgm:prSet/>
      <dgm:spPr/>
      <dgm:t>
        <a:bodyPr/>
        <a:lstStyle/>
        <a:p>
          <a:endParaRPr lang="en-US"/>
        </a:p>
      </dgm:t>
    </dgm:pt>
    <dgm:pt modelId="{CC0FDF53-DC0B-4B0D-ADFF-B7026B15089E}">
      <dgm:prSet/>
      <dgm:spPr/>
      <dgm:t>
        <a:bodyPr/>
        <a:lstStyle/>
        <a:p>
          <a:r>
            <a:rPr lang="en-US"/>
            <a:t>We parsed the table and converted it into a pandas dataframe.</a:t>
          </a:r>
        </a:p>
      </dgm:t>
    </dgm:pt>
    <dgm:pt modelId="{BBCC68DF-89E6-42F5-9ABA-8673B0779204}" type="parTrans" cxnId="{AD55B0D4-0640-4E53-8CF2-8E722E63D1A4}">
      <dgm:prSet/>
      <dgm:spPr/>
      <dgm:t>
        <a:bodyPr/>
        <a:lstStyle/>
        <a:p>
          <a:endParaRPr lang="en-US"/>
        </a:p>
      </dgm:t>
    </dgm:pt>
    <dgm:pt modelId="{8F56798E-CAF2-45D4-B555-73B381B44D29}" type="sibTrans" cxnId="{AD55B0D4-0640-4E53-8CF2-8E722E63D1A4}">
      <dgm:prSet/>
      <dgm:spPr/>
      <dgm:t>
        <a:bodyPr/>
        <a:lstStyle/>
        <a:p>
          <a:endParaRPr lang="en-US"/>
        </a:p>
      </dgm:t>
    </dgm:pt>
    <dgm:pt modelId="{6C837CD7-46E6-4216-87D2-28B344FC1631}">
      <dgm:prSet/>
      <dgm:spPr/>
      <dgm:t>
        <a:bodyPr/>
        <a:lstStyle/>
        <a:p>
          <a:r>
            <a:rPr lang="en-US"/>
            <a:t>The link to the notebook is https://github.com/robbthe/IBM_Data_Science_Capstone/blob/main/jupyter-labs-webscraping.ipynb</a:t>
          </a:r>
        </a:p>
      </dgm:t>
    </dgm:pt>
    <dgm:pt modelId="{B64DA38C-B901-42F8-8547-445946E2D71E}" type="parTrans" cxnId="{C4475274-4D6E-4E18-8023-A20E58D894C0}">
      <dgm:prSet/>
      <dgm:spPr/>
      <dgm:t>
        <a:bodyPr/>
        <a:lstStyle/>
        <a:p>
          <a:endParaRPr lang="en-US"/>
        </a:p>
      </dgm:t>
    </dgm:pt>
    <dgm:pt modelId="{28E28B63-4574-4696-B59E-037DD7CFE13F}" type="sibTrans" cxnId="{C4475274-4D6E-4E18-8023-A20E58D894C0}">
      <dgm:prSet/>
      <dgm:spPr/>
      <dgm:t>
        <a:bodyPr/>
        <a:lstStyle/>
        <a:p>
          <a:endParaRPr lang="en-US"/>
        </a:p>
      </dgm:t>
    </dgm:pt>
    <dgm:pt modelId="{FE6C9774-298C-4222-A467-0452F2C05AF9}" type="pres">
      <dgm:prSet presAssocID="{C60A94EB-C99D-4CB6-AF60-2F5428AC9647}" presName="Name0" presStyleCnt="0">
        <dgm:presLayoutVars>
          <dgm:dir/>
          <dgm:animLvl val="lvl"/>
          <dgm:resizeHandles val="exact"/>
        </dgm:presLayoutVars>
      </dgm:prSet>
      <dgm:spPr/>
    </dgm:pt>
    <dgm:pt modelId="{AD25B819-A632-4FE1-BB29-F575E3CA6CAC}" type="pres">
      <dgm:prSet presAssocID="{6C837CD7-46E6-4216-87D2-28B344FC1631}" presName="boxAndChildren" presStyleCnt="0"/>
      <dgm:spPr/>
    </dgm:pt>
    <dgm:pt modelId="{204C7780-8563-4436-9985-38C08356FA26}" type="pres">
      <dgm:prSet presAssocID="{6C837CD7-46E6-4216-87D2-28B344FC1631}" presName="parentTextBox" presStyleLbl="node1" presStyleIdx="0" presStyleCnt="3"/>
      <dgm:spPr/>
    </dgm:pt>
    <dgm:pt modelId="{3EBE0761-3F90-49FB-B975-320DD7739E3E}" type="pres">
      <dgm:prSet presAssocID="{8F56798E-CAF2-45D4-B555-73B381B44D29}" presName="sp" presStyleCnt="0"/>
      <dgm:spPr/>
    </dgm:pt>
    <dgm:pt modelId="{B5D7FBB1-2552-49A3-B473-8D7D98AE28CC}" type="pres">
      <dgm:prSet presAssocID="{CC0FDF53-DC0B-4B0D-ADFF-B7026B15089E}" presName="arrowAndChildren" presStyleCnt="0"/>
      <dgm:spPr/>
    </dgm:pt>
    <dgm:pt modelId="{EF4958A1-AB4E-4E0A-86BB-C319DCCD107E}" type="pres">
      <dgm:prSet presAssocID="{CC0FDF53-DC0B-4B0D-ADFF-B7026B15089E}" presName="parentTextArrow" presStyleLbl="node1" presStyleIdx="1" presStyleCnt="3"/>
      <dgm:spPr/>
    </dgm:pt>
    <dgm:pt modelId="{B34FD9FC-2A50-48C6-94BD-F232CC3E8CB3}" type="pres">
      <dgm:prSet presAssocID="{D319DCE6-5562-4085-994C-FBA9B609463F}" presName="sp" presStyleCnt="0"/>
      <dgm:spPr/>
    </dgm:pt>
    <dgm:pt modelId="{2D8ED27B-8C1D-4EBA-981A-F19BC7E346ED}" type="pres">
      <dgm:prSet presAssocID="{0DBBFCED-BBF3-4DA0-83C4-20A88BB7E744}" presName="arrowAndChildren" presStyleCnt="0"/>
      <dgm:spPr/>
    </dgm:pt>
    <dgm:pt modelId="{6D8F7C66-7D6F-44D6-9086-1EAD0A8D65E6}" type="pres">
      <dgm:prSet presAssocID="{0DBBFCED-BBF3-4DA0-83C4-20A88BB7E744}" presName="parentTextArrow" presStyleLbl="node1" presStyleIdx="2" presStyleCnt="3"/>
      <dgm:spPr/>
    </dgm:pt>
  </dgm:ptLst>
  <dgm:cxnLst>
    <dgm:cxn modelId="{3082D23F-A0CB-4512-8E2F-2D31B009C880}" type="presOf" srcId="{0DBBFCED-BBF3-4DA0-83C4-20A88BB7E744}" destId="{6D8F7C66-7D6F-44D6-9086-1EAD0A8D65E6}" srcOrd="0" destOrd="0" presId="urn:microsoft.com/office/officeart/2005/8/layout/process4"/>
    <dgm:cxn modelId="{C4475274-4D6E-4E18-8023-A20E58D894C0}" srcId="{C60A94EB-C99D-4CB6-AF60-2F5428AC9647}" destId="{6C837CD7-46E6-4216-87D2-28B344FC1631}" srcOrd="2" destOrd="0" parTransId="{B64DA38C-B901-42F8-8547-445946E2D71E}" sibTransId="{28E28B63-4574-4696-B59E-037DD7CFE13F}"/>
    <dgm:cxn modelId="{FF94157B-7B4F-402D-AF72-2DCCD3A7C409}" srcId="{C60A94EB-C99D-4CB6-AF60-2F5428AC9647}" destId="{0DBBFCED-BBF3-4DA0-83C4-20A88BB7E744}" srcOrd="0" destOrd="0" parTransId="{BDB3AF58-72B9-4D16-9606-B414D1B34BF1}" sibTransId="{D319DCE6-5562-4085-994C-FBA9B609463F}"/>
    <dgm:cxn modelId="{5CBC40AE-8F73-46A2-9C2D-FB0908A1CE85}" type="presOf" srcId="{CC0FDF53-DC0B-4B0D-ADFF-B7026B15089E}" destId="{EF4958A1-AB4E-4E0A-86BB-C319DCCD107E}" srcOrd="0" destOrd="0" presId="urn:microsoft.com/office/officeart/2005/8/layout/process4"/>
    <dgm:cxn modelId="{AD55B0D4-0640-4E53-8CF2-8E722E63D1A4}" srcId="{C60A94EB-C99D-4CB6-AF60-2F5428AC9647}" destId="{CC0FDF53-DC0B-4B0D-ADFF-B7026B15089E}" srcOrd="1" destOrd="0" parTransId="{BBCC68DF-89E6-42F5-9ABA-8673B0779204}" sibTransId="{8F56798E-CAF2-45D4-B555-73B381B44D29}"/>
    <dgm:cxn modelId="{855C2BD9-6F24-4281-ADB8-E83F20E7800A}" type="presOf" srcId="{C60A94EB-C99D-4CB6-AF60-2F5428AC9647}" destId="{FE6C9774-298C-4222-A467-0452F2C05AF9}" srcOrd="0" destOrd="0" presId="urn:microsoft.com/office/officeart/2005/8/layout/process4"/>
    <dgm:cxn modelId="{A78211F5-EA0E-4CCC-B864-3EFBFA5A58ED}" type="presOf" srcId="{6C837CD7-46E6-4216-87D2-28B344FC1631}" destId="{204C7780-8563-4436-9985-38C08356FA26}" srcOrd="0" destOrd="0" presId="urn:microsoft.com/office/officeart/2005/8/layout/process4"/>
    <dgm:cxn modelId="{EF931B76-F60C-4D21-8893-4B0F5B6DA13C}" type="presParOf" srcId="{FE6C9774-298C-4222-A467-0452F2C05AF9}" destId="{AD25B819-A632-4FE1-BB29-F575E3CA6CAC}" srcOrd="0" destOrd="0" presId="urn:microsoft.com/office/officeart/2005/8/layout/process4"/>
    <dgm:cxn modelId="{4325F4A4-3783-4CC3-A36D-87D3D1D7BCBD}" type="presParOf" srcId="{AD25B819-A632-4FE1-BB29-F575E3CA6CAC}" destId="{204C7780-8563-4436-9985-38C08356FA26}" srcOrd="0" destOrd="0" presId="urn:microsoft.com/office/officeart/2005/8/layout/process4"/>
    <dgm:cxn modelId="{5D2ABDAA-D030-42D9-B2C5-925EDD72AAC3}" type="presParOf" srcId="{FE6C9774-298C-4222-A467-0452F2C05AF9}" destId="{3EBE0761-3F90-49FB-B975-320DD7739E3E}" srcOrd="1" destOrd="0" presId="urn:microsoft.com/office/officeart/2005/8/layout/process4"/>
    <dgm:cxn modelId="{FB5BDA8E-FDDE-45BC-987E-4E680CD039A5}" type="presParOf" srcId="{FE6C9774-298C-4222-A467-0452F2C05AF9}" destId="{B5D7FBB1-2552-49A3-B473-8D7D98AE28CC}" srcOrd="2" destOrd="0" presId="urn:microsoft.com/office/officeart/2005/8/layout/process4"/>
    <dgm:cxn modelId="{E7BCCF12-1F26-4130-A500-B703DE51D83F}" type="presParOf" srcId="{B5D7FBB1-2552-49A3-B473-8D7D98AE28CC}" destId="{EF4958A1-AB4E-4E0A-86BB-C319DCCD107E}" srcOrd="0" destOrd="0" presId="urn:microsoft.com/office/officeart/2005/8/layout/process4"/>
    <dgm:cxn modelId="{B05B5AD4-990F-40C5-B3FC-16A31729F6B9}" type="presParOf" srcId="{FE6C9774-298C-4222-A467-0452F2C05AF9}" destId="{B34FD9FC-2A50-48C6-94BD-F232CC3E8CB3}" srcOrd="3" destOrd="0" presId="urn:microsoft.com/office/officeart/2005/8/layout/process4"/>
    <dgm:cxn modelId="{2E6611B5-D4D3-42A8-83C7-5880A8372BE3}" type="presParOf" srcId="{FE6C9774-298C-4222-A467-0452F2C05AF9}" destId="{2D8ED27B-8C1D-4EBA-981A-F19BC7E346ED}" srcOrd="4" destOrd="0" presId="urn:microsoft.com/office/officeart/2005/8/layout/process4"/>
    <dgm:cxn modelId="{A988233C-A32A-4D61-BD53-2C70E49E8A9E}" type="presParOf" srcId="{2D8ED27B-8C1D-4EBA-981A-F19BC7E346ED}" destId="{6D8F7C66-7D6F-44D6-9086-1EAD0A8D65E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B9B71A-B007-4EFD-8D64-F978049F96C6}"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548E3001-AA18-4613-89A3-3F598A272503}">
      <dgm:prSet/>
      <dgm:spPr/>
      <dgm:t>
        <a:bodyPr/>
        <a:lstStyle/>
        <a:p>
          <a:pPr>
            <a:lnSpc>
              <a:spcPct val="100000"/>
            </a:lnSpc>
          </a:pPr>
          <a:r>
            <a:rPr lang="en-US" dirty="0"/>
            <a:t>We loaded the SpaceX dataset into a PostgreSQL database. Then we applied EDA with SQL to get insights from the data. We queried the data to discover different attributes related to the launches such as Payload Mass, Launch Site, Orbit Types, etc. </a:t>
          </a:r>
        </a:p>
      </dgm:t>
    </dgm:pt>
    <dgm:pt modelId="{92FD0F54-F9EB-41F0-9375-C107BFBF33A1}" type="parTrans" cxnId="{AE994DC3-3E49-4480-9B02-F45A492684BC}">
      <dgm:prSet/>
      <dgm:spPr/>
      <dgm:t>
        <a:bodyPr/>
        <a:lstStyle/>
        <a:p>
          <a:endParaRPr lang="en-US"/>
        </a:p>
      </dgm:t>
    </dgm:pt>
    <dgm:pt modelId="{78A89944-07DC-45CE-A9F7-9D35E268A35C}" type="sibTrans" cxnId="{AE994DC3-3E49-4480-9B02-F45A492684BC}">
      <dgm:prSet/>
      <dgm:spPr/>
      <dgm:t>
        <a:bodyPr/>
        <a:lstStyle/>
        <a:p>
          <a:endParaRPr lang="en-US"/>
        </a:p>
      </dgm:t>
    </dgm:pt>
    <dgm:pt modelId="{832367FD-2A4E-43AB-8AC3-D57D31CF3ECF}">
      <dgm:prSet/>
      <dgm:spPr/>
      <dgm:t>
        <a:bodyPr/>
        <a:lstStyle/>
        <a:p>
          <a:pPr>
            <a:lnSpc>
              <a:spcPct val="100000"/>
            </a:lnSpc>
          </a:pPr>
          <a:r>
            <a:rPr lang="en-US" dirty="0"/>
            <a:t>The link to the notebook https://github.com/robbthe/IBM_Data_Science_Capstone/blob/main/jupyter-labs-eda-sql-coursera_sqllite.ipynb</a:t>
          </a:r>
        </a:p>
      </dgm:t>
    </dgm:pt>
    <dgm:pt modelId="{04E9CE13-F53F-45FF-B3F5-0CFFB44ED0E7}" type="sibTrans" cxnId="{CEA1CA15-BA69-4929-85A9-B4381E612495}">
      <dgm:prSet/>
      <dgm:spPr/>
      <dgm:t>
        <a:bodyPr/>
        <a:lstStyle/>
        <a:p>
          <a:endParaRPr lang="en-US"/>
        </a:p>
      </dgm:t>
    </dgm:pt>
    <dgm:pt modelId="{9CAB1464-A359-4F2F-8D43-6396EC9659E7}" type="parTrans" cxnId="{CEA1CA15-BA69-4929-85A9-B4381E612495}">
      <dgm:prSet/>
      <dgm:spPr/>
      <dgm:t>
        <a:bodyPr/>
        <a:lstStyle/>
        <a:p>
          <a:endParaRPr lang="en-US"/>
        </a:p>
      </dgm:t>
    </dgm:pt>
    <dgm:pt modelId="{1D31372D-A00B-4926-A4F4-1257AEC20A04}" type="pres">
      <dgm:prSet presAssocID="{2BB9B71A-B007-4EFD-8D64-F978049F96C6}" presName="root" presStyleCnt="0">
        <dgm:presLayoutVars>
          <dgm:dir/>
          <dgm:resizeHandles val="exact"/>
        </dgm:presLayoutVars>
      </dgm:prSet>
      <dgm:spPr/>
    </dgm:pt>
    <dgm:pt modelId="{E06A088A-F270-49AA-B2D2-5F69DED73B61}" type="pres">
      <dgm:prSet presAssocID="{548E3001-AA18-4613-89A3-3F598A272503}" presName="compNode" presStyleCnt="0"/>
      <dgm:spPr/>
    </dgm:pt>
    <dgm:pt modelId="{039F31B4-F2D6-403D-8E64-74B9548A17C6}" type="pres">
      <dgm:prSet presAssocID="{548E3001-AA18-4613-89A3-3F598A272503}" presName="bgRect" presStyleLbl="bgShp" presStyleIdx="0" presStyleCnt="2" custLinFactNeighborX="12897" custLinFactNeighborY="2938"/>
      <dgm:spPr/>
    </dgm:pt>
    <dgm:pt modelId="{3819CFB1-1C77-4AD4-90D8-09F8988E00AF}" type="pres">
      <dgm:prSet presAssocID="{548E3001-AA18-4613-89A3-3F598A27250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0CC1915F-3750-4A9A-AFCD-4D139178AEDB}" type="pres">
      <dgm:prSet presAssocID="{548E3001-AA18-4613-89A3-3F598A272503}" presName="spaceRect" presStyleCnt="0"/>
      <dgm:spPr/>
    </dgm:pt>
    <dgm:pt modelId="{15EDC8E8-F4B2-455B-8E58-3074E333D5CB}" type="pres">
      <dgm:prSet presAssocID="{548E3001-AA18-4613-89A3-3F598A272503}" presName="parTx" presStyleLbl="revTx" presStyleIdx="0" presStyleCnt="2" custScaleX="114053">
        <dgm:presLayoutVars>
          <dgm:chMax val="0"/>
          <dgm:chPref val="0"/>
        </dgm:presLayoutVars>
      </dgm:prSet>
      <dgm:spPr/>
    </dgm:pt>
    <dgm:pt modelId="{118DF56D-03C7-48C9-8288-1E841632C82C}" type="pres">
      <dgm:prSet presAssocID="{78A89944-07DC-45CE-A9F7-9D35E268A35C}" presName="sibTrans" presStyleCnt="0"/>
      <dgm:spPr/>
    </dgm:pt>
    <dgm:pt modelId="{275EA033-5C84-4732-838B-6A367A072B51}" type="pres">
      <dgm:prSet presAssocID="{832367FD-2A4E-43AB-8AC3-D57D31CF3ECF}" presName="compNode" presStyleCnt="0"/>
      <dgm:spPr/>
    </dgm:pt>
    <dgm:pt modelId="{95DF1A44-0B96-4EC1-9BB3-524C7C537E0C}" type="pres">
      <dgm:prSet presAssocID="{832367FD-2A4E-43AB-8AC3-D57D31CF3ECF}" presName="bgRect" presStyleLbl="bgShp" presStyleIdx="1" presStyleCnt="2" custLinFactNeighborX="6188" custLinFactNeighborY="-3023"/>
      <dgm:spPr/>
    </dgm:pt>
    <dgm:pt modelId="{9D0131E4-36B3-4295-9E22-C7858AD676F9}" type="pres">
      <dgm:prSet presAssocID="{832367FD-2A4E-43AB-8AC3-D57D31CF3EC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2EB047FF-E306-4FF6-97F6-B31232BD33C8}" type="pres">
      <dgm:prSet presAssocID="{832367FD-2A4E-43AB-8AC3-D57D31CF3ECF}" presName="spaceRect" presStyleCnt="0"/>
      <dgm:spPr/>
    </dgm:pt>
    <dgm:pt modelId="{C470A75A-DE23-4A4A-9677-147375247E4C}" type="pres">
      <dgm:prSet presAssocID="{832367FD-2A4E-43AB-8AC3-D57D31CF3ECF}" presName="parTx" presStyleLbl="revTx" presStyleIdx="1" presStyleCnt="2">
        <dgm:presLayoutVars>
          <dgm:chMax val="0"/>
          <dgm:chPref val="0"/>
        </dgm:presLayoutVars>
      </dgm:prSet>
      <dgm:spPr/>
    </dgm:pt>
  </dgm:ptLst>
  <dgm:cxnLst>
    <dgm:cxn modelId="{CEA1CA15-BA69-4929-85A9-B4381E612495}" srcId="{2BB9B71A-B007-4EFD-8D64-F978049F96C6}" destId="{832367FD-2A4E-43AB-8AC3-D57D31CF3ECF}" srcOrd="1" destOrd="0" parTransId="{9CAB1464-A359-4F2F-8D43-6396EC9659E7}" sibTransId="{04E9CE13-F53F-45FF-B3F5-0CFFB44ED0E7}"/>
    <dgm:cxn modelId="{39907F20-390B-4AE1-9FA9-AE5449923187}" type="presOf" srcId="{832367FD-2A4E-43AB-8AC3-D57D31CF3ECF}" destId="{C470A75A-DE23-4A4A-9677-147375247E4C}" srcOrd="0" destOrd="0" presId="urn:microsoft.com/office/officeart/2018/2/layout/IconVerticalSolidList"/>
    <dgm:cxn modelId="{F6977FA2-F04C-484B-A386-A44D37896FD9}" type="presOf" srcId="{548E3001-AA18-4613-89A3-3F598A272503}" destId="{15EDC8E8-F4B2-455B-8E58-3074E333D5CB}" srcOrd="0" destOrd="0" presId="urn:microsoft.com/office/officeart/2018/2/layout/IconVerticalSolidList"/>
    <dgm:cxn modelId="{AE994DC3-3E49-4480-9B02-F45A492684BC}" srcId="{2BB9B71A-B007-4EFD-8D64-F978049F96C6}" destId="{548E3001-AA18-4613-89A3-3F598A272503}" srcOrd="0" destOrd="0" parTransId="{92FD0F54-F9EB-41F0-9375-C107BFBF33A1}" sibTransId="{78A89944-07DC-45CE-A9F7-9D35E268A35C}"/>
    <dgm:cxn modelId="{265986F3-3824-482A-9A3C-9086BA5AFDA6}" type="presOf" srcId="{2BB9B71A-B007-4EFD-8D64-F978049F96C6}" destId="{1D31372D-A00B-4926-A4F4-1257AEC20A04}" srcOrd="0" destOrd="0" presId="urn:microsoft.com/office/officeart/2018/2/layout/IconVerticalSolidList"/>
    <dgm:cxn modelId="{32472C50-4DE9-448D-A39F-2188862CBC35}" type="presParOf" srcId="{1D31372D-A00B-4926-A4F4-1257AEC20A04}" destId="{E06A088A-F270-49AA-B2D2-5F69DED73B61}" srcOrd="0" destOrd="0" presId="urn:microsoft.com/office/officeart/2018/2/layout/IconVerticalSolidList"/>
    <dgm:cxn modelId="{1DDAD5C9-CA6B-4790-B292-6A1F8D5BB77E}" type="presParOf" srcId="{E06A088A-F270-49AA-B2D2-5F69DED73B61}" destId="{039F31B4-F2D6-403D-8E64-74B9548A17C6}" srcOrd="0" destOrd="0" presId="urn:microsoft.com/office/officeart/2018/2/layout/IconVerticalSolidList"/>
    <dgm:cxn modelId="{772A3FD0-F1D0-4E59-86C1-83D6E2393254}" type="presParOf" srcId="{E06A088A-F270-49AA-B2D2-5F69DED73B61}" destId="{3819CFB1-1C77-4AD4-90D8-09F8988E00AF}" srcOrd="1" destOrd="0" presId="urn:microsoft.com/office/officeart/2018/2/layout/IconVerticalSolidList"/>
    <dgm:cxn modelId="{A5B494F7-E97C-4C9A-93E6-C252D559DF08}" type="presParOf" srcId="{E06A088A-F270-49AA-B2D2-5F69DED73B61}" destId="{0CC1915F-3750-4A9A-AFCD-4D139178AEDB}" srcOrd="2" destOrd="0" presId="urn:microsoft.com/office/officeart/2018/2/layout/IconVerticalSolidList"/>
    <dgm:cxn modelId="{B4B2635F-5EA1-4C39-89B1-DBD25C125E7C}" type="presParOf" srcId="{E06A088A-F270-49AA-B2D2-5F69DED73B61}" destId="{15EDC8E8-F4B2-455B-8E58-3074E333D5CB}" srcOrd="3" destOrd="0" presId="urn:microsoft.com/office/officeart/2018/2/layout/IconVerticalSolidList"/>
    <dgm:cxn modelId="{D995808B-B452-48FF-8DDC-AFE62B3552CA}" type="presParOf" srcId="{1D31372D-A00B-4926-A4F4-1257AEC20A04}" destId="{118DF56D-03C7-48C9-8288-1E841632C82C}" srcOrd="1" destOrd="0" presId="urn:microsoft.com/office/officeart/2018/2/layout/IconVerticalSolidList"/>
    <dgm:cxn modelId="{23259CDB-79E1-4D54-9662-0779F093873B}" type="presParOf" srcId="{1D31372D-A00B-4926-A4F4-1257AEC20A04}" destId="{275EA033-5C84-4732-838B-6A367A072B51}" srcOrd="2" destOrd="0" presId="urn:microsoft.com/office/officeart/2018/2/layout/IconVerticalSolidList"/>
    <dgm:cxn modelId="{5A437A18-DEC1-4C4C-98DA-DA04BA82CDEE}" type="presParOf" srcId="{275EA033-5C84-4732-838B-6A367A072B51}" destId="{95DF1A44-0B96-4EC1-9BB3-524C7C537E0C}" srcOrd="0" destOrd="0" presId="urn:microsoft.com/office/officeart/2018/2/layout/IconVerticalSolidList"/>
    <dgm:cxn modelId="{6134D6ED-632E-433C-BC62-C94EF7BC7C2D}" type="presParOf" srcId="{275EA033-5C84-4732-838B-6A367A072B51}" destId="{9D0131E4-36B3-4295-9E22-C7858AD676F9}" srcOrd="1" destOrd="0" presId="urn:microsoft.com/office/officeart/2018/2/layout/IconVerticalSolidList"/>
    <dgm:cxn modelId="{79FDDDA4-9F59-4F27-800F-DCEF86661AD8}" type="presParOf" srcId="{275EA033-5C84-4732-838B-6A367A072B51}" destId="{2EB047FF-E306-4FF6-97F6-B31232BD33C8}" srcOrd="2" destOrd="0" presId="urn:microsoft.com/office/officeart/2018/2/layout/IconVerticalSolidList"/>
    <dgm:cxn modelId="{A45E1363-FF24-4180-9F84-027B865D3586}" type="presParOf" srcId="{275EA033-5C84-4732-838B-6A367A072B51}" destId="{C470A75A-DE23-4A4A-9677-147375247E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34ACA8E-B17A-4F07-B874-13BF5409FC3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745A0D-CC7F-4BE5-9A51-55D47EDAD2DC}">
      <dgm:prSet/>
      <dgm:spPr/>
      <dgm:t>
        <a:bodyPr/>
        <a:lstStyle/>
        <a:p>
          <a:r>
            <a:rPr lang="en-US"/>
            <a:t>We marked all launch sites, and added map objects such as markers, circles, lines to mark the success or failure of launches for each site on the folium map.</a:t>
          </a:r>
        </a:p>
      </dgm:t>
    </dgm:pt>
    <dgm:pt modelId="{BB105E00-371E-4F4A-9EC4-243E63E41291}" type="parTrans" cxnId="{E1630AB7-2682-4DDB-AB83-F4309F0741BB}">
      <dgm:prSet/>
      <dgm:spPr/>
      <dgm:t>
        <a:bodyPr/>
        <a:lstStyle/>
        <a:p>
          <a:endParaRPr lang="en-US"/>
        </a:p>
      </dgm:t>
    </dgm:pt>
    <dgm:pt modelId="{D45C9C84-7F5C-49F2-80D4-55D7B8CD6B92}" type="sibTrans" cxnId="{E1630AB7-2682-4DDB-AB83-F4309F0741BB}">
      <dgm:prSet/>
      <dgm:spPr/>
      <dgm:t>
        <a:bodyPr/>
        <a:lstStyle/>
        <a:p>
          <a:endParaRPr lang="en-US"/>
        </a:p>
      </dgm:t>
    </dgm:pt>
    <dgm:pt modelId="{3CE63EB9-ED42-4D47-B452-54F6769707FA}">
      <dgm:prSet/>
      <dgm:spPr/>
      <dgm:t>
        <a:bodyPr/>
        <a:lstStyle/>
        <a:p>
          <a:r>
            <a:rPr lang="en-US"/>
            <a:t>We assigned the feature launch outcomes (failure or success) to class 0 and 1.i.e., 0 for failure, and 1 for success.</a:t>
          </a:r>
        </a:p>
      </dgm:t>
    </dgm:pt>
    <dgm:pt modelId="{3ED02AFC-FC24-4386-AFCC-6383AA46D6C5}" type="parTrans" cxnId="{559CD174-69ED-49EF-93A3-9FB6777403C6}">
      <dgm:prSet/>
      <dgm:spPr/>
      <dgm:t>
        <a:bodyPr/>
        <a:lstStyle/>
        <a:p>
          <a:endParaRPr lang="en-US"/>
        </a:p>
      </dgm:t>
    </dgm:pt>
    <dgm:pt modelId="{EA483162-4610-4AF0-892F-CC824CE90EFC}" type="sibTrans" cxnId="{559CD174-69ED-49EF-93A3-9FB6777403C6}">
      <dgm:prSet/>
      <dgm:spPr/>
      <dgm:t>
        <a:bodyPr/>
        <a:lstStyle/>
        <a:p>
          <a:endParaRPr lang="en-US"/>
        </a:p>
      </dgm:t>
    </dgm:pt>
    <dgm:pt modelId="{70A47E44-802F-4C8A-BF7D-EAFF1A814633}">
      <dgm:prSet/>
      <dgm:spPr/>
      <dgm:t>
        <a:bodyPr/>
        <a:lstStyle/>
        <a:p>
          <a:r>
            <a:rPr lang="en-US"/>
            <a:t>Using the color-labeled marker clusters, we identified which launch sites have relatively high success rate. </a:t>
          </a:r>
        </a:p>
      </dgm:t>
    </dgm:pt>
    <dgm:pt modelId="{79BC514C-5B26-492F-8C45-AD7A427E8F0D}" type="parTrans" cxnId="{CEE6F752-02B2-4447-BDDA-ABDF80C06D59}">
      <dgm:prSet/>
      <dgm:spPr/>
      <dgm:t>
        <a:bodyPr/>
        <a:lstStyle/>
        <a:p>
          <a:endParaRPr lang="en-US"/>
        </a:p>
      </dgm:t>
    </dgm:pt>
    <dgm:pt modelId="{C477F4DE-417D-4B62-8A2E-EDA7D4679E22}" type="sibTrans" cxnId="{CEE6F752-02B2-4447-BDDA-ABDF80C06D59}">
      <dgm:prSet/>
      <dgm:spPr/>
      <dgm:t>
        <a:bodyPr/>
        <a:lstStyle/>
        <a:p>
          <a:endParaRPr lang="en-US"/>
        </a:p>
      </dgm:t>
    </dgm:pt>
    <dgm:pt modelId="{5E53B2B4-09EB-4F96-AAA4-7DC3E65610D2}">
      <dgm:prSet/>
      <dgm:spPr/>
      <dgm:t>
        <a:bodyPr/>
        <a:lstStyle/>
        <a:p>
          <a:r>
            <a:rPr lang="en-US"/>
            <a:t>We calculated the distances between a launch site to its proximities. We answered some question for instance:</a:t>
          </a:r>
        </a:p>
      </dgm:t>
    </dgm:pt>
    <dgm:pt modelId="{DEDC6EA7-9CB8-4BFF-8248-7DC7D29CAC09}" type="parTrans" cxnId="{8E78174B-E438-45E0-90C6-95F97DD9016A}">
      <dgm:prSet/>
      <dgm:spPr/>
      <dgm:t>
        <a:bodyPr/>
        <a:lstStyle/>
        <a:p>
          <a:endParaRPr lang="en-US"/>
        </a:p>
      </dgm:t>
    </dgm:pt>
    <dgm:pt modelId="{202830B6-9306-4DB2-9BD7-1270E8422E8B}" type="sibTrans" cxnId="{8E78174B-E438-45E0-90C6-95F97DD9016A}">
      <dgm:prSet/>
      <dgm:spPr/>
      <dgm:t>
        <a:bodyPr/>
        <a:lstStyle/>
        <a:p>
          <a:endParaRPr lang="en-US"/>
        </a:p>
      </dgm:t>
    </dgm:pt>
    <dgm:pt modelId="{C408D1FE-1348-4880-B4D8-1374416F341A}">
      <dgm:prSet/>
      <dgm:spPr/>
      <dgm:t>
        <a:bodyPr/>
        <a:lstStyle/>
        <a:p>
          <a:r>
            <a:rPr lang="en-US"/>
            <a:t>Are launch sites near railways, highways and coastlines.</a:t>
          </a:r>
        </a:p>
      </dgm:t>
    </dgm:pt>
    <dgm:pt modelId="{6836BBF9-59D1-470B-97DC-786F440D5280}" type="parTrans" cxnId="{D13D0047-C8BA-410B-AC82-27B45C6441B1}">
      <dgm:prSet/>
      <dgm:spPr/>
      <dgm:t>
        <a:bodyPr/>
        <a:lstStyle/>
        <a:p>
          <a:endParaRPr lang="en-US"/>
        </a:p>
      </dgm:t>
    </dgm:pt>
    <dgm:pt modelId="{42E3E5CE-6E69-4BB9-9A80-BF65BCA00C45}" type="sibTrans" cxnId="{D13D0047-C8BA-410B-AC82-27B45C6441B1}">
      <dgm:prSet/>
      <dgm:spPr/>
      <dgm:t>
        <a:bodyPr/>
        <a:lstStyle/>
        <a:p>
          <a:endParaRPr lang="en-US"/>
        </a:p>
      </dgm:t>
    </dgm:pt>
    <dgm:pt modelId="{F9FE87D0-7CCD-40A3-BB10-7F76E6B3884F}">
      <dgm:prSet/>
      <dgm:spPr/>
      <dgm:t>
        <a:bodyPr/>
        <a:lstStyle/>
        <a:p>
          <a:r>
            <a:rPr lang="en-US"/>
            <a:t>Do launch sites keep certain distance away from cities.</a:t>
          </a:r>
        </a:p>
      </dgm:t>
    </dgm:pt>
    <dgm:pt modelId="{332B4B51-9FE1-4CE8-8C87-E229F653F213}" type="parTrans" cxnId="{5C142854-1A13-4558-89E4-C80DB256AFCF}">
      <dgm:prSet/>
      <dgm:spPr/>
      <dgm:t>
        <a:bodyPr/>
        <a:lstStyle/>
        <a:p>
          <a:endParaRPr lang="en-US"/>
        </a:p>
      </dgm:t>
    </dgm:pt>
    <dgm:pt modelId="{815D8662-F657-4DD9-B537-5F8EEDB45D5F}" type="sibTrans" cxnId="{5C142854-1A13-4558-89E4-C80DB256AFCF}">
      <dgm:prSet/>
      <dgm:spPr/>
      <dgm:t>
        <a:bodyPr/>
        <a:lstStyle/>
        <a:p>
          <a:endParaRPr lang="en-US"/>
        </a:p>
      </dgm:t>
    </dgm:pt>
    <dgm:pt modelId="{6579BD9D-2064-401A-8E5D-67236F9ED174}" type="pres">
      <dgm:prSet presAssocID="{E34ACA8E-B17A-4F07-B874-13BF5409FC38}" presName="root" presStyleCnt="0">
        <dgm:presLayoutVars>
          <dgm:dir/>
          <dgm:resizeHandles val="exact"/>
        </dgm:presLayoutVars>
      </dgm:prSet>
      <dgm:spPr/>
    </dgm:pt>
    <dgm:pt modelId="{07DEA56D-F30C-4FB5-A72D-CE4767269842}" type="pres">
      <dgm:prSet presAssocID="{3A745A0D-CC7F-4BE5-9A51-55D47EDAD2DC}" presName="compNode" presStyleCnt="0"/>
      <dgm:spPr/>
    </dgm:pt>
    <dgm:pt modelId="{71B52FEB-C1D0-40B0-9E46-821AFBE971BB}" type="pres">
      <dgm:prSet presAssocID="{3A745A0D-CC7F-4BE5-9A51-55D47EDAD2DC}" presName="bgRect" presStyleLbl="bgShp" presStyleIdx="0" presStyleCnt="4"/>
      <dgm:spPr/>
    </dgm:pt>
    <dgm:pt modelId="{7401E375-9E94-4753-B984-C339F58F6B9C}" type="pres">
      <dgm:prSet presAssocID="{3A745A0D-CC7F-4BE5-9A51-55D47EDAD2D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BCA0B6FE-FBB3-4F2C-BD88-8AA7393DFE27}" type="pres">
      <dgm:prSet presAssocID="{3A745A0D-CC7F-4BE5-9A51-55D47EDAD2DC}" presName="spaceRect" presStyleCnt="0"/>
      <dgm:spPr/>
    </dgm:pt>
    <dgm:pt modelId="{10A99C92-684D-42A4-9169-92B272C9E917}" type="pres">
      <dgm:prSet presAssocID="{3A745A0D-CC7F-4BE5-9A51-55D47EDAD2DC}" presName="parTx" presStyleLbl="revTx" presStyleIdx="0" presStyleCnt="5">
        <dgm:presLayoutVars>
          <dgm:chMax val="0"/>
          <dgm:chPref val="0"/>
        </dgm:presLayoutVars>
      </dgm:prSet>
      <dgm:spPr/>
    </dgm:pt>
    <dgm:pt modelId="{FDCC2D4E-697A-4758-83A1-8939518BEF6F}" type="pres">
      <dgm:prSet presAssocID="{D45C9C84-7F5C-49F2-80D4-55D7B8CD6B92}" presName="sibTrans" presStyleCnt="0"/>
      <dgm:spPr/>
    </dgm:pt>
    <dgm:pt modelId="{F2F3718E-3D29-447F-8A60-E8EEFE06AFD9}" type="pres">
      <dgm:prSet presAssocID="{3CE63EB9-ED42-4D47-B452-54F6769707FA}" presName="compNode" presStyleCnt="0"/>
      <dgm:spPr/>
    </dgm:pt>
    <dgm:pt modelId="{3363FF4D-B977-455B-8735-9E142577F6A8}" type="pres">
      <dgm:prSet presAssocID="{3CE63EB9-ED42-4D47-B452-54F6769707FA}" presName="bgRect" presStyleLbl="bgShp" presStyleIdx="1" presStyleCnt="4"/>
      <dgm:spPr/>
    </dgm:pt>
    <dgm:pt modelId="{E7035268-FD1D-4354-B75B-DEF23F7EA0EA}" type="pres">
      <dgm:prSet presAssocID="{3CE63EB9-ED42-4D47-B452-54F6769707F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026ABE9B-BEA2-426C-B52F-A87BA793546F}" type="pres">
      <dgm:prSet presAssocID="{3CE63EB9-ED42-4D47-B452-54F6769707FA}" presName="spaceRect" presStyleCnt="0"/>
      <dgm:spPr/>
    </dgm:pt>
    <dgm:pt modelId="{7A74F7C4-7DC3-44D6-8EDE-F1914C2E8B74}" type="pres">
      <dgm:prSet presAssocID="{3CE63EB9-ED42-4D47-B452-54F6769707FA}" presName="parTx" presStyleLbl="revTx" presStyleIdx="1" presStyleCnt="5">
        <dgm:presLayoutVars>
          <dgm:chMax val="0"/>
          <dgm:chPref val="0"/>
        </dgm:presLayoutVars>
      </dgm:prSet>
      <dgm:spPr/>
    </dgm:pt>
    <dgm:pt modelId="{1CC2A3B8-A219-483A-9F7B-D54F5F98E50F}" type="pres">
      <dgm:prSet presAssocID="{EA483162-4610-4AF0-892F-CC824CE90EFC}" presName="sibTrans" presStyleCnt="0"/>
      <dgm:spPr/>
    </dgm:pt>
    <dgm:pt modelId="{81720023-D060-43A9-B1B9-D60F574D4C4F}" type="pres">
      <dgm:prSet presAssocID="{70A47E44-802F-4C8A-BF7D-EAFF1A814633}" presName="compNode" presStyleCnt="0"/>
      <dgm:spPr/>
    </dgm:pt>
    <dgm:pt modelId="{72E865CD-F888-4AA4-BEEF-DF7440CCCD30}" type="pres">
      <dgm:prSet presAssocID="{70A47E44-802F-4C8A-BF7D-EAFF1A814633}" presName="bgRect" presStyleLbl="bgShp" presStyleIdx="2" presStyleCnt="4"/>
      <dgm:spPr/>
    </dgm:pt>
    <dgm:pt modelId="{793249C2-E566-4B82-BFC7-53D741A16020}" type="pres">
      <dgm:prSet presAssocID="{70A47E44-802F-4C8A-BF7D-EAFF1A8146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stronaut"/>
        </a:ext>
      </dgm:extLst>
    </dgm:pt>
    <dgm:pt modelId="{D63107E5-A348-43C8-93C4-287561D3D652}" type="pres">
      <dgm:prSet presAssocID="{70A47E44-802F-4C8A-BF7D-EAFF1A814633}" presName="spaceRect" presStyleCnt="0"/>
      <dgm:spPr/>
    </dgm:pt>
    <dgm:pt modelId="{5ED8ABB9-79D7-4D97-A8E8-64E391097075}" type="pres">
      <dgm:prSet presAssocID="{70A47E44-802F-4C8A-BF7D-EAFF1A814633}" presName="parTx" presStyleLbl="revTx" presStyleIdx="2" presStyleCnt="5">
        <dgm:presLayoutVars>
          <dgm:chMax val="0"/>
          <dgm:chPref val="0"/>
        </dgm:presLayoutVars>
      </dgm:prSet>
      <dgm:spPr/>
    </dgm:pt>
    <dgm:pt modelId="{6EADC37B-253C-4434-88BF-9D7B18CD70E7}" type="pres">
      <dgm:prSet presAssocID="{C477F4DE-417D-4B62-8A2E-EDA7D4679E22}" presName="sibTrans" presStyleCnt="0"/>
      <dgm:spPr/>
    </dgm:pt>
    <dgm:pt modelId="{56B2F11A-6290-44C2-A660-45A46D75E0EB}" type="pres">
      <dgm:prSet presAssocID="{5E53B2B4-09EB-4F96-AAA4-7DC3E65610D2}" presName="compNode" presStyleCnt="0"/>
      <dgm:spPr/>
    </dgm:pt>
    <dgm:pt modelId="{ED849898-7836-49C6-848C-E80F3091511E}" type="pres">
      <dgm:prSet presAssocID="{5E53B2B4-09EB-4F96-AAA4-7DC3E65610D2}" presName="bgRect" presStyleLbl="bgShp" presStyleIdx="3" presStyleCnt="4"/>
      <dgm:spPr/>
    </dgm:pt>
    <dgm:pt modelId="{0D60B67E-C833-430C-846D-F1BE87EC4189}" type="pres">
      <dgm:prSet presAssocID="{5E53B2B4-09EB-4F96-AAA4-7DC3E65610D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reetcar"/>
        </a:ext>
      </dgm:extLst>
    </dgm:pt>
    <dgm:pt modelId="{6192786F-E9E5-4675-B6B0-73E73F64F121}" type="pres">
      <dgm:prSet presAssocID="{5E53B2B4-09EB-4F96-AAA4-7DC3E65610D2}" presName="spaceRect" presStyleCnt="0"/>
      <dgm:spPr/>
    </dgm:pt>
    <dgm:pt modelId="{18B4C6B4-F9A9-41BA-AF61-F3C07800D2A2}" type="pres">
      <dgm:prSet presAssocID="{5E53B2B4-09EB-4F96-AAA4-7DC3E65610D2}" presName="parTx" presStyleLbl="revTx" presStyleIdx="3" presStyleCnt="5">
        <dgm:presLayoutVars>
          <dgm:chMax val="0"/>
          <dgm:chPref val="0"/>
        </dgm:presLayoutVars>
      </dgm:prSet>
      <dgm:spPr/>
    </dgm:pt>
    <dgm:pt modelId="{170B116B-C200-4CD9-AE28-DBFA1C337D1C}" type="pres">
      <dgm:prSet presAssocID="{5E53B2B4-09EB-4F96-AAA4-7DC3E65610D2}" presName="desTx" presStyleLbl="revTx" presStyleIdx="4" presStyleCnt="5">
        <dgm:presLayoutVars/>
      </dgm:prSet>
      <dgm:spPr/>
    </dgm:pt>
  </dgm:ptLst>
  <dgm:cxnLst>
    <dgm:cxn modelId="{4E4D1235-DF77-4382-A0D3-A25D72E2DE1A}" type="presOf" srcId="{70A47E44-802F-4C8A-BF7D-EAFF1A814633}" destId="{5ED8ABB9-79D7-4D97-A8E8-64E391097075}" srcOrd="0" destOrd="0" presId="urn:microsoft.com/office/officeart/2018/2/layout/IconVerticalSolidList"/>
    <dgm:cxn modelId="{853F5842-4233-4CDC-AC8F-95272DFA3A65}" type="presOf" srcId="{3A745A0D-CC7F-4BE5-9A51-55D47EDAD2DC}" destId="{10A99C92-684D-42A4-9169-92B272C9E917}" srcOrd="0" destOrd="0" presId="urn:microsoft.com/office/officeart/2018/2/layout/IconVerticalSolidList"/>
    <dgm:cxn modelId="{D13D0047-C8BA-410B-AC82-27B45C6441B1}" srcId="{5E53B2B4-09EB-4F96-AAA4-7DC3E65610D2}" destId="{C408D1FE-1348-4880-B4D8-1374416F341A}" srcOrd="0" destOrd="0" parTransId="{6836BBF9-59D1-470B-97DC-786F440D5280}" sibTransId="{42E3E5CE-6E69-4BB9-9A80-BF65BCA00C45}"/>
    <dgm:cxn modelId="{8E78174B-E438-45E0-90C6-95F97DD9016A}" srcId="{E34ACA8E-B17A-4F07-B874-13BF5409FC38}" destId="{5E53B2B4-09EB-4F96-AAA4-7DC3E65610D2}" srcOrd="3" destOrd="0" parTransId="{DEDC6EA7-9CB8-4BFF-8248-7DC7D29CAC09}" sibTransId="{202830B6-9306-4DB2-9BD7-1270E8422E8B}"/>
    <dgm:cxn modelId="{B48BFF4F-CE43-4F11-A711-94AEE2761A5E}" type="presOf" srcId="{F9FE87D0-7CCD-40A3-BB10-7F76E6B3884F}" destId="{170B116B-C200-4CD9-AE28-DBFA1C337D1C}" srcOrd="0" destOrd="1" presId="urn:microsoft.com/office/officeart/2018/2/layout/IconVerticalSolidList"/>
    <dgm:cxn modelId="{CEE6F752-02B2-4447-BDDA-ABDF80C06D59}" srcId="{E34ACA8E-B17A-4F07-B874-13BF5409FC38}" destId="{70A47E44-802F-4C8A-BF7D-EAFF1A814633}" srcOrd="2" destOrd="0" parTransId="{79BC514C-5B26-492F-8C45-AD7A427E8F0D}" sibTransId="{C477F4DE-417D-4B62-8A2E-EDA7D4679E22}"/>
    <dgm:cxn modelId="{5C142854-1A13-4558-89E4-C80DB256AFCF}" srcId="{5E53B2B4-09EB-4F96-AAA4-7DC3E65610D2}" destId="{F9FE87D0-7CCD-40A3-BB10-7F76E6B3884F}" srcOrd="1" destOrd="0" parTransId="{332B4B51-9FE1-4CE8-8C87-E229F653F213}" sibTransId="{815D8662-F657-4DD9-B537-5F8EEDB45D5F}"/>
    <dgm:cxn modelId="{559CD174-69ED-49EF-93A3-9FB6777403C6}" srcId="{E34ACA8E-B17A-4F07-B874-13BF5409FC38}" destId="{3CE63EB9-ED42-4D47-B452-54F6769707FA}" srcOrd="1" destOrd="0" parTransId="{3ED02AFC-FC24-4386-AFCC-6383AA46D6C5}" sibTransId="{EA483162-4610-4AF0-892F-CC824CE90EFC}"/>
    <dgm:cxn modelId="{2D0C0182-D2AB-4A1A-A4E4-36D63185B3F7}" type="presOf" srcId="{3CE63EB9-ED42-4D47-B452-54F6769707FA}" destId="{7A74F7C4-7DC3-44D6-8EDE-F1914C2E8B74}" srcOrd="0" destOrd="0" presId="urn:microsoft.com/office/officeart/2018/2/layout/IconVerticalSolidList"/>
    <dgm:cxn modelId="{E1630AB7-2682-4DDB-AB83-F4309F0741BB}" srcId="{E34ACA8E-B17A-4F07-B874-13BF5409FC38}" destId="{3A745A0D-CC7F-4BE5-9A51-55D47EDAD2DC}" srcOrd="0" destOrd="0" parTransId="{BB105E00-371E-4F4A-9EC4-243E63E41291}" sibTransId="{D45C9C84-7F5C-49F2-80D4-55D7B8CD6B92}"/>
    <dgm:cxn modelId="{F4FD6FBB-FB45-4D90-9786-8E0BF508B6D7}" type="presOf" srcId="{5E53B2B4-09EB-4F96-AAA4-7DC3E65610D2}" destId="{18B4C6B4-F9A9-41BA-AF61-F3C07800D2A2}" srcOrd="0" destOrd="0" presId="urn:microsoft.com/office/officeart/2018/2/layout/IconVerticalSolidList"/>
    <dgm:cxn modelId="{68E42AC3-AE50-4A55-8F07-32CE221F374B}" type="presOf" srcId="{C408D1FE-1348-4880-B4D8-1374416F341A}" destId="{170B116B-C200-4CD9-AE28-DBFA1C337D1C}" srcOrd="0" destOrd="0" presId="urn:microsoft.com/office/officeart/2018/2/layout/IconVerticalSolidList"/>
    <dgm:cxn modelId="{8F95D2DA-9A11-443E-A41C-3DF55840879D}" type="presOf" srcId="{E34ACA8E-B17A-4F07-B874-13BF5409FC38}" destId="{6579BD9D-2064-401A-8E5D-67236F9ED174}" srcOrd="0" destOrd="0" presId="urn:microsoft.com/office/officeart/2018/2/layout/IconVerticalSolidList"/>
    <dgm:cxn modelId="{9225AB66-85D3-43AA-AFE4-D04DE0B35EDB}" type="presParOf" srcId="{6579BD9D-2064-401A-8E5D-67236F9ED174}" destId="{07DEA56D-F30C-4FB5-A72D-CE4767269842}" srcOrd="0" destOrd="0" presId="urn:microsoft.com/office/officeart/2018/2/layout/IconVerticalSolidList"/>
    <dgm:cxn modelId="{AA210CC9-A8BA-4756-8B3E-DE8E822F95C9}" type="presParOf" srcId="{07DEA56D-F30C-4FB5-A72D-CE4767269842}" destId="{71B52FEB-C1D0-40B0-9E46-821AFBE971BB}" srcOrd="0" destOrd="0" presId="urn:microsoft.com/office/officeart/2018/2/layout/IconVerticalSolidList"/>
    <dgm:cxn modelId="{49DD58E5-7E40-4858-9811-775E6E8C148D}" type="presParOf" srcId="{07DEA56D-F30C-4FB5-A72D-CE4767269842}" destId="{7401E375-9E94-4753-B984-C339F58F6B9C}" srcOrd="1" destOrd="0" presId="urn:microsoft.com/office/officeart/2018/2/layout/IconVerticalSolidList"/>
    <dgm:cxn modelId="{49C1AA86-EC3A-4611-99D8-AB1F0A6A4EA5}" type="presParOf" srcId="{07DEA56D-F30C-4FB5-A72D-CE4767269842}" destId="{BCA0B6FE-FBB3-4F2C-BD88-8AA7393DFE27}" srcOrd="2" destOrd="0" presId="urn:microsoft.com/office/officeart/2018/2/layout/IconVerticalSolidList"/>
    <dgm:cxn modelId="{BC4897C6-A1CD-40EB-9F8C-1534406E189D}" type="presParOf" srcId="{07DEA56D-F30C-4FB5-A72D-CE4767269842}" destId="{10A99C92-684D-42A4-9169-92B272C9E917}" srcOrd="3" destOrd="0" presId="urn:microsoft.com/office/officeart/2018/2/layout/IconVerticalSolidList"/>
    <dgm:cxn modelId="{0774D364-666B-42B2-8DC2-EF0E77DA7D61}" type="presParOf" srcId="{6579BD9D-2064-401A-8E5D-67236F9ED174}" destId="{FDCC2D4E-697A-4758-83A1-8939518BEF6F}" srcOrd="1" destOrd="0" presId="urn:microsoft.com/office/officeart/2018/2/layout/IconVerticalSolidList"/>
    <dgm:cxn modelId="{748A99F4-DC17-415B-AD26-7D3614A23372}" type="presParOf" srcId="{6579BD9D-2064-401A-8E5D-67236F9ED174}" destId="{F2F3718E-3D29-447F-8A60-E8EEFE06AFD9}" srcOrd="2" destOrd="0" presId="urn:microsoft.com/office/officeart/2018/2/layout/IconVerticalSolidList"/>
    <dgm:cxn modelId="{E07770FB-FDE1-4A44-A428-BC08EFAA3E8C}" type="presParOf" srcId="{F2F3718E-3D29-447F-8A60-E8EEFE06AFD9}" destId="{3363FF4D-B977-455B-8735-9E142577F6A8}" srcOrd="0" destOrd="0" presId="urn:microsoft.com/office/officeart/2018/2/layout/IconVerticalSolidList"/>
    <dgm:cxn modelId="{189585A7-A200-4F3D-A6A6-E516EE99729A}" type="presParOf" srcId="{F2F3718E-3D29-447F-8A60-E8EEFE06AFD9}" destId="{E7035268-FD1D-4354-B75B-DEF23F7EA0EA}" srcOrd="1" destOrd="0" presId="urn:microsoft.com/office/officeart/2018/2/layout/IconVerticalSolidList"/>
    <dgm:cxn modelId="{99D3DBEA-946C-478C-BC1D-2CB09C6EBB78}" type="presParOf" srcId="{F2F3718E-3D29-447F-8A60-E8EEFE06AFD9}" destId="{026ABE9B-BEA2-426C-B52F-A87BA793546F}" srcOrd="2" destOrd="0" presId="urn:microsoft.com/office/officeart/2018/2/layout/IconVerticalSolidList"/>
    <dgm:cxn modelId="{D477DB47-61D3-459F-98AF-672E8E6355BB}" type="presParOf" srcId="{F2F3718E-3D29-447F-8A60-E8EEFE06AFD9}" destId="{7A74F7C4-7DC3-44D6-8EDE-F1914C2E8B74}" srcOrd="3" destOrd="0" presId="urn:microsoft.com/office/officeart/2018/2/layout/IconVerticalSolidList"/>
    <dgm:cxn modelId="{79D4A248-B982-46B8-927C-629DBE2534E2}" type="presParOf" srcId="{6579BD9D-2064-401A-8E5D-67236F9ED174}" destId="{1CC2A3B8-A219-483A-9F7B-D54F5F98E50F}" srcOrd="3" destOrd="0" presId="urn:microsoft.com/office/officeart/2018/2/layout/IconVerticalSolidList"/>
    <dgm:cxn modelId="{660645F1-E327-40C3-889D-5F3073CC60ED}" type="presParOf" srcId="{6579BD9D-2064-401A-8E5D-67236F9ED174}" destId="{81720023-D060-43A9-B1B9-D60F574D4C4F}" srcOrd="4" destOrd="0" presId="urn:microsoft.com/office/officeart/2018/2/layout/IconVerticalSolidList"/>
    <dgm:cxn modelId="{90201732-DE45-4517-AD49-02DCE78D5F22}" type="presParOf" srcId="{81720023-D060-43A9-B1B9-D60F574D4C4F}" destId="{72E865CD-F888-4AA4-BEEF-DF7440CCCD30}" srcOrd="0" destOrd="0" presId="urn:microsoft.com/office/officeart/2018/2/layout/IconVerticalSolidList"/>
    <dgm:cxn modelId="{50F2A292-09CC-4F56-89F0-1E35D346B70A}" type="presParOf" srcId="{81720023-D060-43A9-B1B9-D60F574D4C4F}" destId="{793249C2-E566-4B82-BFC7-53D741A16020}" srcOrd="1" destOrd="0" presId="urn:microsoft.com/office/officeart/2018/2/layout/IconVerticalSolidList"/>
    <dgm:cxn modelId="{1A7942ED-2566-4F4D-88B5-C213B17C746E}" type="presParOf" srcId="{81720023-D060-43A9-B1B9-D60F574D4C4F}" destId="{D63107E5-A348-43C8-93C4-287561D3D652}" srcOrd="2" destOrd="0" presId="urn:microsoft.com/office/officeart/2018/2/layout/IconVerticalSolidList"/>
    <dgm:cxn modelId="{5A588F6F-8981-4324-B2E2-3CB9887B20A4}" type="presParOf" srcId="{81720023-D060-43A9-B1B9-D60F574D4C4F}" destId="{5ED8ABB9-79D7-4D97-A8E8-64E391097075}" srcOrd="3" destOrd="0" presId="urn:microsoft.com/office/officeart/2018/2/layout/IconVerticalSolidList"/>
    <dgm:cxn modelId="{0CE94564-6A4B-4D31-8BD4-F41EEBA52E60}" type="presParOf" srcId="{6579BD9D-2064-401A-8E5D-67236F9ED174}" destId="{6EADC37B-253C-4434-88BF-9D7B18CD70E7}" srcOrd="5" destOrd="0" presId="urn:microsoft.com/office/officeart/2018/2/layout/IconVerticalSolidList"/>
    <dgm:cxn modelId="{529C0491-D418-447F-B5BF-09F36AF4B38E}" type="presParOf" srcId="{6579BD9D-2064-401A-8E5D-67236F9ED174}" destId="{56B2F11A-6290-44C2-A660-45A46D75E0EB}" srcOrd="6" destOrd="0" presId="urn:microsoft.com/office/officeart/2018/2/layout/IconVerticalSolidList"/>
    <dgm:cxn modelId="{C8BF7993-3DAD-4CBD-B3C8-21E8CA817ED2}" type="presParOf" srcId="{56B2F11A-6290-44C2-A660-45A46D75E0EB}" destId="{ED849898-7836-49C6-848C-E80F3091511E}" srcOrd="0" destOrd="0" presId="urn:microsoft.com/office/officeart/2018/2/layout/IconVerticalSolidList"/>
    <dgm:cxn modelId="{68F0FB7B-C669-45E8-937D-1F04BF5E33D6}" type="presParOf" srcId="{56B2F11A-6290-44C2-A660-45A46D75E0EB}" destId="{0D60B67E-C833-430C-846D-F1BE87EC4189}" srcOrd="1" destOrd="0" presId="urn:microsoft.com/office/officeart/2018/2/layout/IconVerticalSolidList"/>
    <dgm:cxn modelId="{7CCEF97E-67DE-498F-8F87-86CED4CF4373}" type="presParOf" srcId="{56B2F11A-6290-44C2-A660-45A46D75E0EB}" destId="{6192786F-E9E5-4675-B6B0-73E73F64F121}" srcOrd="2" destOrd="0" presId="urn:microsoft.com/office/officeart/2018/2/layout/IconVerticalSolidList"/>
    <dgm:cxn modelId="{7D8A2C4C-FF0A-4D45-880E-226B0B56337E}" type="presParOf" srcId="{56B2F11A-6290-44C2-A660-45A46D75E0EB}" destId="{18B4C6B4-F9A9-41BA-AF61-F3C07800D2A2}" srcOrd="3" destOrd="0" presId="urn:microsoft.com/office/officeart/2018/2/layout/IconVerticalSolidList"/>
    <dgm:cxn modelId="{CC2EC03B-F7CC-443B-BC29-CBBD02C14116}" type="presParOf" srcId="{56B2F11A-6290-44C2-A660-45A46D75E0EB}" destId="{170B116B-C200-4CD9-AE28-DBFA1C337D1C}"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957F-6C3E-4733-8960-1602FCC121AC}">
      <dsp:nvSpPr>
        <dsp:cNvPr id="0" name=""/>
        <dsp:cNvSpPr/>
      </dsp:nvSpPr>
      <dsp:spPr>
        <a:xfrm>
          <a:off x="0" y="154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B2474-EADA-43C6-8CF0-F76CADC3B498}">
      <dsp:nvSpPr>
        <dsp:cNvPr id="0" name=""/>
        <dsp:cNvSpPr/>
      </dsp:nvSpPr>
      <dsp:spPr>
        <a:xfrm>
          <a:off x="198841" y="149441"/>
          <a:ext cx="361530" cy="3615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E5A3EA5-E95B-468C-9CC9-8CE0DF1F9412}">
      <dsp:nvSpPr>
        <dsp:cNvPr id="0" name=""/>
        <dsp:cNvSpPr/>
      </dsp:nvSpPr>
      <dsp:spPr>
        <a:xfrm>
          <a:off x="759213" y="154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Executive Summary</a:t>
          </a:r>
        </a:p>
      </dsp:txBody>
      <dsp:txXfrm>
        <a:off x="759213" y="1542"/>
        <a:ext cx="5431245" cy="657327"/>
      </dsp:txXfrm>
    </dsp:sp>
    <dsp:sp modelId="{55CBB922-FFD7-45E7-9DB6-5EDBF8EF0C6A}">
      <dsp:nvSpPr>
        <dsp:cNvPr id="0" name=""/>
        <dsp:cNvSpPr/>
      </dsp:nvSpPr>
      <dsp:spPr>
        <a:xfrm>
          <a:off x="0" y="82320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4A3BBD-1A8A-462E-8F07-7A0B62374C29}">
      <dsp:nvSpPr>
        <dsp:cNvPr id="0" name=""/>
        <dsp:cNvSpPr/>
      </dsp:nvSpPr>
      <dsp:spPr>
        <a:xfrm>
          <a:off x="198841" y="971101"/>
          <a:ext cx="361530" cy="3615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FA545B-F258-494E-B43C-10C892C6D617}">
      <dsp:nvSpPr>
        <dsp:cNvPr id="0" name=""/>
        <dsp:cNvSpPr/>
      </dsp:nvSpPr>
      <dsp:spPr>
        <a:xfrm>
          <a:off x="759213" y="82320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Introduction</a:t>
          </a:r>
        </a:p>
      </dsp:txBody>
      <dsp:txXfrm>
        <a:off x="759213" y="823202"/>
        <a:ext cx="5431245" cy="657327"/>
      </dsp:txXfrm>
    </dsp:sp>
    <dsp:sp modelId="{0D325FB3-11D2-4CCB-9D95-61FA21109D1C}">
      <dsp:nvSpPr>
        <dsp:cNvPr id="0" name=""/>
        <dsp:cNvSpPr/>
      </dsp:nvSpPr>
      <dsp:spPr>
        <a:xfrm>
          <a:off x="0" y="164486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448A0-55DC-497E-9814-19546CC2B7F4}">
      <dsp:nvSpPr>
        <dsp:cNvPr id="0" name=""/>
        <dsp:cNvSpPr/>
      </dsp:nvSpPr>
      <dsp:spPr>
        <a:xfrm>
          <a:off x="198841" y="1792761"/>
          <a:ext cx="361530" cy="3615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68D781-C8A4-4A9C-B2AF-705A048FE9B4}">
      <dsp:nvSpPr>
        <dsp:cNvPr id="0" name=""/>
        <dsp:cNvSpPr/>
      </dsp:nvSpPr>
      <dsp:spPr>
        <a:xfrm>
          <a:off x="759213" y="164486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Methodology</a:t>
          </a:r>
        </a:p>
      </dsp:txBody>
      <dsp:txXfrm>
        <a:off x="759213" y="1644862"/>
        <a:ext cx="5431245" cy="657327"/>
      </dsp:txXfrm>
    </dsp:sp>
    <dsp:sp modelId="{D96F6221-B90F-43D6-8A53-2AA103E7505F}">
      <dsp:nvSpPr>
        <dsp:cNvPr id="0" name=""/>
        <dsp:cNvSpPr/>
      </dsp:nvSpPr>
      <dsp:spPr>
        <a:xfrm>
          <a:off x="0" y="246652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12C8AF-8B44-4F72-AF69-C8483EB7C0B2}">
      <dsp:nvSpPr>
        <dsp:cNvPr id="0" name=""/>
        <dsp:cNvSpPr/>
      </dsp:nvSpPr>
      <dsp:spPr>
        <a:xfrm>
          <a:off x="198841" y="2614421"/>
          <a:ext cx="361530" cy="3615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B68F965-31BF-4AC5-9246-933F2338E0F1}">
      <dsp:nvSpPr>
        <dsp:cNvPr id="0" name=""/>
        <dsp:cNvSpPr/>
      </dsp:nvSpPr>
      <dsp:spPr>
        <a:xfrm>
          <a:off x="759213" y="246652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Results</a:t>
          </a:r>
        </a:p>
      </dsp:txBody>
      <dsp:txXfrm>
        <a:off x="759213" y="2466522"/>
        <a:ext cx="5431245" cy="657327"/>
      </dsp:txXfrm>
    </dsp:sp>
    <dsp:sp modelId="{561F57FB-5F81-4CB1-816B-194A7274BFBA}">
      <dsp:nvSpPr>
        <dsp:cNvPr id="0" name=""/>
        <dsp:cNvSpPr/>
      </dsp:nvSpPr>
      <dsp:spPr>
        <a:xfrm>
          <a:off x="0" y="328818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6DEC0-B38A-44CE-8836-834A99742B56}">
      <dsp:nvSpPr>
        <dsp:cNvPr id="0" name=""/>
        <dsp:cNvSpPr/>
      </dsp:nvSpPr>
      <dsp:spPr>
        <a:xfrm>
          <a:off x="198841" y="3436081"/>
          <a:ext cx="361530" cy="3615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0246F44-9ECA-41AA-AA61-554E965FE6F4}">
      <dsp:nvSpPr>
        <dsp:cNvPr id="0" name=""/>
        <dsp:cNvSpPr/>
      </dsp:nvSpPr>
      <dsp:spPr>
        <a:xfrm>
          <a:off x="759213" y="328818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Conclusion</a:t>
          </a:r>
        </a:p>
      </dsp:txBody>
      <dsp:txXfrm>
        <a:off x="759213" y="3288182"/>
        <a:ext cx="5431245" cy="657327"/>
      </dsp:txXfrm>
    </dsp:sp>
    <dsp:sp modelId="{26DA42D2-1E8F-4D26-A80D-EB13669C37CB}">
      <dsp:nvSpPr>
        <dsp:cNvPr id="0" name=""/>
        <dsp:cNvSpPr/>
      </dsp:nvSpPr>
      <dsp:spPr>
        <a:xfrm>
          <a:off x="0" y="4109842"/>
          <a:ext cx="6190459" cy="6573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95657-5335-4C0E-99EB-0B4EAC4CE407}">
      <dsp:nvSpPr>
        <dsp:cNvPr id="0" name=""/>
        <dsp:cNvSpPr/>
      </dsp:nvSpPr>
      <dsp:spPr>
        <a:xfrm>
          <a:off x="198841" y="4257741"/>
          <a:ext cx="361530" cy="36153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1D503C4-688C-48D1-AADE-1EB6891C928A}">
      <dsp:nvSpPr>
        <dsp:cNvPr id="0" name=""/>
        <dsp:cNvSpPr/>
      </dsp:nvSpPr>
      <dsp:spPr>
        <a:xfrm>
          <a:off x="759213" y="4109842"/>
          <a:ext cx="5431245" cy="65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7" tIns="69567" rIns="69567" bIns="69567" numCol="1" spcCol="1270" anchor="ctr" anchorCtr="0">
          <a:noAutofit/>
        </a:bodyPr>
        <a:lstStyle/>
        <a:p>
          <a:pPr marL="0" lvl="0" indent="0" algn="l" defTabSz="844550">
            <a:lnSpc>
              <a:spcPct val="90000"/>
            </a:lnSpc>
            <a:spcBef>
              <a:spcPct val="0"/>
            </a:spcBef>
            <a:spcAft>
              <a:spcPct val="35000"/>
            </a:spcAft>
            <a:buNone/>
          </a:pPr>
          <a:r>
            <a:rPr lang="en-US" sz="1900" kern="1200"/>
            <a:t>Appendix</a:t>
          </a:r>
        </a:p>
      </dsp:txBody>
      <dsp:txXfrm>
        <a:off x="759213" y="4109842"/>
        <a:ext cx="5431245" cy="657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F4F55-C774-4940-BB73-598590FDA159}">
      <dsp:nvSpPr>
        <dsp:cNvPr id="0" name=""/>
        <dsp:cNvSpPr/>
      </dsp:nvSpPr>
      <dsp:spPr>
        <a:xfrm>
          <a:off x="512388" y="724999"/>
          <a:ext cx="550757" cy="550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35B07C3-7E49-4C91-896C-B7796FC19EE5}">
      <dsp:nvSpPr>
        <dsp:cNvPr id="0" name=""/>
        <dsp:cNvSpPr/>
      </dsp:nvSpPr>
      <dsp:spPr>
        <a:xfrm>
          <a:off x="970" y="136884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Executive Summary</a:t>
          </a:r>
        </a:p>
      </dsp:txBody>
      <dsp:txXfrm>
        <a:off x="970" y="1368841"/>
        <a:ext cx="1573593" cy="995789"/>
      </dsp:txXfrm>
    </dsp:sp>
    <dsp:sp modelId="{2364A044-D6FA-4CA4-A634-35FEEE5EFE11}">
      <dsp:nvSpPr>
        <dsp:cNvPr id="0" name=""/>
        <dsp:cNvSpPr/>
      </dsp:nvSpPr>
      <dsp:spPr>
        <a:xfrm>
          <a:off x="970" y="2407925"/>
          <a:ext cx="1573593" cy="481812"/>
        </a:xfrm>
        <a:prstGeom prst="rect">
          <a:avLst/>
        </a:prstGeom>
        <a:noFill/>
        <a:ln>
          <a:noFill/>
        </a:ln>
        <a:effectLst/>
      </dsp:spPr>
      <dsp:style>
        <a:lnRef idx="0">
          <a:scrgbClr r="0" g="0" b="0"/>
        </a:lnRef>
        <a:fillRef idx="0">
          <a:scrgbClr r="0" g="0" b="0"/>
        </a:fillRef>
        <a:effectRef idx="0">
          <a:scrgbClr r="0" g="0" b="0"/>
        </a:effectRef>
        <a:fontRef idx="minor"/>
      </dsp:style>
    </dsp:sp>
    <dsp:sp modelId="{5C4239E6-FB13-475B-9553-81FDDC248CFF}">
      <dsp:nvSpPr>
        <dsp:cNvPr id="0" name=""/>
        <dsp:cNvSpPr/>
      </dsp:nvSpPr>
      <dsp:spPr>
        <a:xfrm>
          <a:off x="2361361" y="648118"/>
          <a:ext cx="550757" cy="550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60F47DF-1352-4E6C-9562-EC1B760B9F0C}">
      <dsp:nvSpPr>
        <dsp:cNvPr id="0" name=""/>
        <dsp:cNvSpPr/>
      </dsp:nvSpPr>
      <dsp:spPr>
        <a:xfrm>
          <a:off x="1849943" y="129857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Data collection methodology:</a:t>
          </a:r>
        </a:p>
      </dsp:txBody>
      <dsp:txXfrm>
        <a:off x="1849943" y="1298571"/>
        <a:ext cx="1573593" cy="995789"/>
      </dsp:txXfrm>
    </dsp:sp>
    <dsp:sp modelId="{1C3C370A-23F2-44AD-95AD-647BB8E05E6B}">
      <dsp:nvSpPr>
        <dsp:cNvPr id="0" name=""/>
        <dsp:cNvSpPr/>
      </dsp:nvSpPr>
      <dsp:spPr>
        <a:xfrm>
          <a:off x="1808180" y="1819391"/>
          <a:ext cx="1573593" cy="62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Data was collected using SpaceX API and web scraping from Wikipedia. </a:t>
          </a:r>
        </a:p>
      </dsp:txBody>
      <dsp:txXfrm>
        <a:off x="1808180" y="1819391"/>
        <a:ext cx="1573593" cy="625888"/>
      </dsp:txXfrm>
    </dsp:sp>
    <dsp:sp modelId="{65ACAC38-7AE5-437D-A62B-E5744EF509FB}">
      <dsp:nvSpPr>
        <dsp:cNvPr id="0" name=""/>
        <dsp:cNvSpPr/>
      </dsp:nvSpPr>
      <dsp:spPr>
        <a:xfrm>
          <a:off x="4210334" y="648118"/>
          <a:ext cx="550757" cy="5507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1E2A5B-0EF9-4256-901C-115CBC726382}">
      <dsp:nvSpPr>
        <dsp:cNvPr id="0" name=""/>
        <dsp:cNvSpPr/>
      </dsp:nvSpPr>
      <dsp:spPr>
        <a:xfrm>
          <a:off x="3698916" y="129857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data wrangling</a:t>
          </a:r>
        </a:p>
      </dsp:txBody>
      <dsp:txXfrm>
        <a:off x="3698916" y="1298571"/>
        <a:ext cx="1573593" cy="995789"/>
      </dsp:txXfrm>
    </dsp:sp>
    <dsp:sp modelId="{F4012EE2-067F-4E3A-8CCD-7290098A21A6}">
      <dsp:nvSpPr>
        <dsp:cNvPr id="0" name=""/>
        <dsp:cNvSpPr/>
      </dsp:nvSpPr>
      <dsp:spPr>
        <a:xfrm>
          <a:off x="3666421" y="1819391"/>
          <a:ext cx="1573593" cy="62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One-hot encoding was applied to categorical features</a:t>
          </a:r>
        </a:p>
      </dsp:txBody>
      <dsp:txXfrm>
        <a:off x="3666421" y="1819391"/>
        <a:ext cx="1573593" cy="625888"/>
      </dsp:txXfrm>
    </dsp:sp>
    <dsp:sp modelId="{24327AD4-656C-4A51-A41E-A2E9C091E7A2}">
      <dsp:nvSpPr>
        <dsp:cNvPr id="0" name=""/>
        <dsp:cNvSpPr/>
      </dsp:nvSpPr>
      <dsp:spPr>
        <a:xfrm>
          <a:off x="6059306" y="648118"/>
          <a:ext cx="550757" cy="5507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F26BE61-143C-4244-A21D-637F2382CE65}">
      <dsp:nvSpPr>
        <dsp:cNvPr id="0" name=""/>
        <dsp:cNvSpPr/>
      </dsp:nvSpPr>
      <dsp:spPr>
        <a:xfrm>
          <a:off x="5547888" y="129857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exploratory data analysis (EDA) using visualization and SQL</a:t>
          </a:r>
        </a:p>
      </dsp:txBody>
      <dsp:txXfrm>
        <a:off x="5547888" y="1298571"/>
        <a:ext cx="1573593" cy="995789"/>
      </dsp:txXfrm>
    </dsp:sp>
    <dsp:sp modelId="{F5C6AA44-470C-4AD9-BC31-F3B556BC8B7E}">
      <dsp:nvSpPr>
        <dsp:cNvPr id="0" name=""/>
        <dsp:cNvSpPr/>
      </dsp:nvSpPr>
      <dsp:spPr>
        <a:xfrm>
          <a:off x="5547888" y="2340731"/>
          <a:ext cx="1573593" cy="625888"/>
        </a:xfrm>
        <a:prstGeom prst="rect">
          <a:avLst/>
        </a:prstGeom>
        <a:noFill/>
        <a:ln>
          <a:noFill/>
        </a:ln>
        <a:effectLst/>
      </dsp:spPr>
      <dsp:style>
        <a:lnRef idx="0">
          <a:scrgbClr r="0" g="0" b="0"/>
        </a:lnRef>
        <a:fillRef idx="0">
          <a:scrgbClr r="0" g="0" b="0"/>
        </a:fillRef>
        <a:effectRef idx="0">
          <a:scrgbClr r="0" g="0" b="0"/>
        </a:effectRef>
        <a:fontRef idx="minor"/>
      </dsp:style>
    </dsp:sp>
    <dsp:sp modelId="{1EECFA1E-F900-4057-822F-974EF954B4DC}">
      <dsp:nvSpPr>
        <dsp:cNvPr id="0" name=""/>
        <dsp:cNvSpPr/>
      </dsp:nvSpPr>
      <dsp:spPr>
        <a:xfrm>
          <a:off x="7908279" y="648118"/>
          <a:ext cx="550757" cy="5507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11958D-0755-42D5-9B42-E9833B1E098D}">
      <dsp:nvSpPr>
        <dsp:cNvPr id="0" name=""/>
        <dsp:cNvSpPr/>
      </dsp:nvSpPr>
      <dsp:spPr>
        <a:xfrm>
          <a:off x="7396861" y="129857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interactive visual analytics using Folium and Plotly Dash</a:t>
          </a:r>
        </a:p>
      </dsp:txBody>
      <dsp:txXfrm>
        <a:off x="7396861" y="1298571"/>
        <a:ext cx="1573593" cy="995789"/>
      </dsp:txXfrm>
    </dsp:sp>
    <dsp:sp modelId="{E1265014-270D-42C8-BB4E-571E579953EC}">
      <dsp:nvSpPr>
        <dsp:cNvPr id="0" name=""/>
        <dsp:cNvSpPr/>
      </dsp:nvSpPr>
      <dsp:spPr>
        <a:xfrm>
          <a:off x="7396861" y="2340731"/>
          <a:ext cx="1573593" cy="625888"/>
        </a:xfrm>
        <a:prstGeom prst="rect">
          <a:avLst/>
        </a:prstGeom>
        <a:noFill/>
        <a:ln>
          <a:noFill/>
        </a:ln>
        <a:effectLst/>
      </dsp:spPr>
      <dsp:style>
        <a:lnRef idx="0">
          <a:scrgbClr r="0" g="0" b="0"/>
        </a:lnRef>
        <a:fillRef idx="0">
          <a:scrgbClr r="0" g="0" b="0"/>
        </a:fillRef>
        <a:effectRef idx="0">
          <a:scrgbClr r="0" g="0" b="0"/>
        </a:effectRef>
        <a:fontRef idx="minor"/>
      </dsp:style>
    </dsp:sp>
    <dsp:sp modelId="{6B7FADC5-867E-4602-8739-5A9F7D02E21D}">
      <dsp:nvSpPr>
        <dsp:cNvPr id="0" name=""/>
        <dsp:cNvSpPr/>
      </dsp:nvSpPr>
      <dsp:spPr>
        <a:xfrm>
          <a:off x="9757252" y="648118"/>
          <a:ext cx="550757" cy="55075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0308A5E-3621-459F-B424-07E4FCA81191}">
      <dsp:nvSpPr>
        <dsp:cNvPr id="0" name=""/>
        <dsp:cNvSpPr/>
      </dsp:nvSpPr>
      <dsp:spPr>
        <a:xfrm>
          <a:off x="9245834" y="1298571"/>
          <a:ext cx="1573593" cy="9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Perform predictive analysis using classification models</a:t>
          </a:r>
        </a:p>
      </dsp:txBody>
      <dsp:txXfrm>
        <a:off x="9245834" y="1298571"/>
        <a:ext cx="1573593" cy="995789"/>
      </dsp:txXfrm>
    </dsp:sp>
    <dsp:sp modelId="{9662E924-B1A4-4CD1-A2F9-3363A7E23BF0}">
      <dsp:nvSpPr>
        <dsp:cNvPr id="0" name=""/>
        <dsp:cNvSpPr/>
      </dsp:nvSpPr>
      <dsp:spPr>
        <a:xfrm>
          <a:off x="9245834" y="2340731"/>
          <a:ext cx="1573593" cy="625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How to build, tune, evaluate classification models</a:t>
          </a:r>
        </a:p>
      </dsp:txBody>
      <dsp:txXfrm>
        <a:off x="9245834" y="2340731"/>
        <a:ext cx="1573593" cy="6258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C7780-8563-4436-9985-38C08356FA26}">
      <dsp:nvSpPr>
        <dsp:cNvPr id="0" name=""/>
        <dsp:cNvSpPr/>
      </dsp:nvSpPr>
      <dsp:spPr>
        <a:xfrm>
          <a:off x="0" y="3531211"/>
          <a:ext cx="4656138" cy="1159022"/>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The link to the notebook is https://github.com/robbthe/IBM_Data_Science_Capstone/blob/main/jupyter-labs-webscraping.ipynb</a:t>
          </a:r>
        </a:p>
      </dsp:txBody>
      <dsp:txXfrm>
        <a:off x="0" y="3531211"/>
        <a:ext cx="4656138" cy="1159022"/>
      </dsp:txXfrm>
    </dsp:sp>
    <dsp:sp modelId="{EF4958A1-AB4E-4E0A-86BB-C319DCCD107E}">
      <dsp:nvSpPr>
        <dsp:cNvPr id="0" name=""/>
        <dsp:cNvSpPr/>
      </dsp:nvSpPr>
      <dsp:spPr>
        <a:xfrm rot="10800000">
          <a:off x="0" y="1766020"/>
          <a:ext cx="4656138" cy="1782576"/>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We parsed the table and converted it into a pandas dataframe.</a:t>
          </a:r>
        </a:p>
      </dsp:txBody>
      <dsp:txXfrm rot="10800000">
        <a:off x="0" y="1766020"/>
        <a:ext cx="4656138" cy="1158264"/>
      </dsp:txXfrm>
    </dsp:sp>
    <dsp:sp modelId="{6D8F7C66-7D6F-44D6-9086-1EAD0A8D65E6}">
      <dsp:nvSpPr>
        <dsp:cNvPr id="0" name=""/>
        <dsp:cNvSpPr/>
      </dsp:nvSpPr>
      <dsp:spPr>
        <a:xfrm rot="10800000">
          <a:off x="0" y="829"/>
          <a:ext cx="4656138" cy="1782576"/>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We applied web scrapping to retrieve Falcon 9 launch records using the BeautifulSoup Method. </a:t>
          </a:r>
        </a:p>
      </dsp:txBody>
      <dsp:txXfrm rot="10800000">
        <a:off x="0" y="829"/>
        <a:ext cx="4656138" cy="11582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9F31B4-F2D6-403D-8E64-74B9548A17C6}">
      <dsp:nvSpPr>
        <dsp:cNvPr id="0" name=""/>
        <dsp:cNvSpPr/>
      </dsp:nvSpPr>
      <dsp:spPr>
        <a:xfrm>
          <a:off x="0" y="777282"/>
          <a:ext cx="6837363" cy="13818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19CFB1-1C77-4AD4-90D8-09F8988E00AF}">
      <dsp:nvSpPr>
        <dsp:cNvPr id="0" name=""/>
        <dsp:cNvSpPr/>
      </dsp:nvSpPr>
      <dsp:spPr>
        <a:xfrm>
          <a:off x="261525" y="1047607"/>
          <a:ext cx="761526" cy="7600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EDC8E8-F4B2-455B-8E58-3074E333D5CB}">
      <dsp:nvSpPr>
        <dsp:cNvPr id="0" name=""/>
        <dsp:cNvSpPr/>
      </dsp:nvSpPr>
      <dsp:spPr>
        <a:xfrm>
          <a:off x="1076522" y="736682"/>
          <a:ext cx="5917336" cy="146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34" tIns="155534" rIns="155534" bIns="155534" numCol="1" spcCol="1270" anchor="ctr" anchorCtr="0">
          <a:noAutofit/>
        </a:bodyPr>
        <a:lstStyle/>
        <a:p>
          <a:pPr marL="0" lvl="0" indent="0" algn="l" defTabSz="622300">
            <a:lnSpc>
              <a:spcPct val="100000"/>
            </a:lnSpc>
            <a:spcBef>
              <a:spcPct val="0"/>
            </a:spcBef>
            <a:spcAft>
              <a:spcPct val="35000"/>
            </a:spcAft>
            <a:buNone/>
          </a:pPr>
          <a:r>
            <a:rPr lang="en-US" sz="1400" kern="1200" dirty="0"/>
            <a:t>We loaded the SpaceX dataset into a PostgreSQL database. Then we applied EDA with SQL to get insights from the data. We queried the data to discover different attributes related to the launches such as Payload Mass, Launch Site, Orbit Types, etc. </a:t>
          </a:r>
        </a:p>
      </dsp:txBody>
      <dsp:txXfrm>
        <a:off x="1076522" y="736682"/>
        <a:ext cx="5917336" cy="1469608"/>
      </dsp:txXfrm>
    </dsp:sp>
    <dsp:sp modelId="{95DF1A44-0B96-4EC1-9BB3-524C7C537E0C}">
      <dsp:nvSpPr>
        <dsp:cNvPr id="0" name=""/>
        <dsp:cNvSpPr/>
      </dsp:nvSpPr>
      <dsp:spPr>
        <a:xfrm>
          <a:off x="0" y="2520784"/>
          <a:ext cx="6837363" cy="13818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0131E4-36B3-4295-9E22-C7858AD676F9}">
      <dsp:nvSpPr>
        <dsp:cNvPr id="0" name=""/>
        <dsp:cNvSpPr/>
      </dsp:nvSpPr>
      <dsp:spPr>
        <a:xfrm>
          <a:off x="261525" y="2873484"/>
          <a:ext cx="761526" cy="7600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70A75A-DE23-4A4A-9677-147375247E4C}">
      <dsp:nvSpPr>
        <dsp:cNvPr id="0" name=""/>
        <dsp:cNvSpPr/>
      </dsp:nvSpPr>
      <dsp:spPr>
        <a:xfrm>
          <a:off x="1441073" y="2562559"/>
          <a:ext cx="5188234" cy="1469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5534" tIns="155534" rIns="155534" bIns="155534" numCol="1" spcCol="1270" anchor="ctr" anchorCtr="0">
          <a:noAutofit/>
        </a:bodyPr>
        <a:lstStyle/>
        <a:p>
          <a:pPr marL="0" lvl="0" indent="0" algn="l" defTabSz="622300">
            <a:lnSpc>
              <a:spcPct val="100000"/>
            </a:lnSpc>
            <a:spcBef>
              <a:spcPct val="0"/>
            </a:spcBef>
            <a:spcAft>
              <a:spcPct val="35000"/>
            </a:spcAft>
            <a:buNone/>
          </a:pPr>
          <a:r>
            <a:rPr lang="en-US" sz="1400" kern="1200" dirty="0"/>
            <a:t>The link to the notebook https://github.com/robbthe/IBM_Data_Science_Capstone/blob/main/jupyter-labs-eda-sql-coursera_sqllite.ipynb</a:t>
          </a:r>
        </a:p>
      </dsp:txBody>
      <dsp:txXfrm>
        <a:off x="1441073" y="2562559"/>
        <a:ext cx="5188234" cy="146960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52FEB-C1D0-40B0-9E46-821AFBE971BB}">
      <dsp:nvSpPr>
        <dsp:cNvPr id="0" name=""/>
        <dsp:cNvSpPr/>
      </dsp:nvSpPr>
      <dsp:spPr>
        <a:xfrm>
          <a:off x="0" y="1500"/>
          <a:ext cx="10820400" cy="76036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01E375-9E94-4753-B984-C339F58F6B9C}">
      <dsp:nvSpPr>
        <dsp:cNvPr id="0" name=""/>
        <dsp:cNvSpPr/>
      </dsp:nvSpPr>
      <dsp:spPr>
        <a:xfrm>
          <a:off x="230010" y="172582"/>
          <a:ext cx="418201" cy="418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0A99C92-684D-42A4-9169-92B272C9E917}">
      <dsp:nvSpPr>
        <dsp:cNvPr id="0" name=""/>
        <dsp:cNvSpPr/>
      </dsp:nvSpPr>
      <dsp:spPr>
        <a:xfrm>
          <a:off x="878222" y="1500"/>
          <a:ext cx="9942177" cy="76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72" tIns="80472" rIns="80472" bIns="80472" numCol="1" spcCol="1270" anchor="ctr" anchorCtr="0">
          <a:noAutofit/>
        </a:bodyPr>
        <a:lstStyle/>
        <a:p>
          <a:pPr marL="0" lvl="0" indent="0" algn="l" defTabSz="622300">
            <a:lnSpc>
              <a:spcPct val="90000"/>
            </a:lnSpc>
            <a:spcBef>
              <a:spcPct val="0"/>
            </a:spcBef>
            <a:spcAft>
              <a:spcPct val="35000"/>
            </a:spcAft>
            <a:buNone/>
          </a:pPr>
          <a:r>
            <a:rPr lang="en-US" sz="1400" kern="1200"/>
            <a:t>We marked all launch sites, and added map objects such as markers, circles, lines to mark the success or failure of launches for each site on the folium map.</a:t>
          </a:r>
        </a:p>
      </dsp:txBody>
      <dsp:txXfrm>
        <a:off x="878222" y="1500"/>
        <a:ext cx="9942177" cy="760365"/>
      </dsp:txXfrm>
    </dsp:sp>
    <dsp:sp modelId="{3363FF4D-B977-455B-8735-9E142577F6A8}">
      <dsp:nvSpPr>
        <dsp:cNvPr id="0" name=""/>
        <dsp:cNvSpPr/>
      </dsp:nvSpPr>
      <dsp:spPr>
        <a:xfrm>
          <a:off x="0" y="951957"/>
          <a:ext cx="10820400" cy="76036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35268-FD1D-4354-B75B-DEF23F7EA0EA}">
      <dsp:nvSpPr>
        <dsp:cNvPr id="0" name=""/>
        <dsp:cNvSpPr/>
      </dsp:nvSpPr>
      <dsp:spPr>
        <a:xfrm>
          <a:off x="230010" y="1123039"/>
          <a:ext cx="418201" cy="418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A74F7C4-7DC3-44D6-8EDE-F1914C2E8B74}">
      <dsp:nvSpPr>
        <dsp:cNvPr id="0" name=""/>
        <dsp:cNvSpPr/>
      </dsp:nvSpPr>
      <dsp:spPr>
        <a:xfrm>
          <a:off x="878222" y="951957"/>
          <a:ext cx="9942177" cy="76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72" tIns="80472" rIns="80472" bIns="80472" numCol="1" spcCol="1270" anchor="ctr" anchorCtr="0">
          <a:noAutofit/>
        </a:bodyPr>
        <a:lstStyle/>
        <a:p>
          <a:pPr marL="0" lvl="0" indent="0" algn="l" defTabSz="622300">
            <a:lnSpc>
              <a:spcPct val="90000"/>
            </a:lnSpc>
            <a:spcBef>
              <a:spcPct val="0"/>
            </a:spcBef>
            <a:spcAft>
              <a:spcPct val="35000"/>
            </a:spcAft>
            <a:buNone/>
          </a:pPr>
          <a:r>
            <a:rPr lang="en-US" sz="1400" kern="1200"/>
            <a:t>We assigned the feature launch outcomes (failure or success) to class 0 and 1.i.e., 0 for failure, and 1 for success.</a:t>
          </a:r>
        </a:p>
      </dsp:txBody>
      <dsp:txXfrm>
        <a:off x="878222" y="951957"/>
        <a:ext cx="9942177" cy="760365"/>
      </dsp:txXfrm>
    </dsp:sp>
    <dsp:sp modelId="{72E865CD-F888-4AA4-BEEF-DF7440CCCD30}">
      <dsp:nvSpPr>
        <dsp:cNvPr id="0" name=""/>
        <dsp:cNvSpPr/>
      </dsp:nvSpPr>
      <dsp:spPr>
        <a:xfrm>
          <a:off x="0" y="1902414"/>
          <a:ext cx="10820400" cy="76036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3249C2-E566-4B82-BFC7-53D741A16020}">
      <dsp:nvSpPr>
        <dsp:cNvPr id="0" name=""/>
        <dsp:cNvSpPr/>
      </dsp:nvSpPr>
      <dsp:spPr>
        <a:xfrm>
          <a:off x="230010" y="2073497"/>
          <a:ext cx="418201" cy="418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ED8ABB9-79D7-4D97-A8E8-64E391097075}">
      <dsp:nvSpPr>
        <dsp:cNvPr id="0" name=""/>
        <dsp:cNvSpPr/>
      </dsp:nvSpPr>
      <dsp:spPr>
        <a:xfrm>
          <a:off x="878222" y="1902414"/>
          <a:ext cx="9942177" cy="76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72" tIns="80472" rIns="80472" bIns="80472" numCol="1" spcCol="1270" anchor="ctr" anchorCtr="0">
          <a:noAutofit/>
        </a:bodyPr>
        <a:lstStyle/>
        <a:p>
          <a:pPr marL="0" lvl="0" indent="0" algn="l" defTabSz="622300">
            <a:lnSpc>
              <a:spcPct val="90000"/>
            </a:lnSpc>
            <a:spcBef>
              <a:spcPct val="0"/>
            </a:spcBef>
            <a:spcAft>
              <a:spcPct val="35000"/>
            </a:spcAft>
            <a:buNone/>
          </a:pPr>
          <a:r>
            <a:rPr lang="en-US" sz="1400" kern="1200"/>
            <a:t>Using the color-labeled marker clusters, we identified which launch sites have relatively high success rate. </a:t>
          </a:r>
        </a:p>
      </dsp:txBody>
      <dsp:txXfrm>
        <a:off x="878222" y="1902414"/>
        <a:ext cx="9942177" cy="760365"/>
      </dsp:txXfrm>
    </dsp:sp>
    <dsp:sp modelId="{ED849898-7836-49C6-848C-E80F3091511E}">
      <dsp:nvSpPr>
        <dsp:cNvPr id="0" name=""/>
        <dsp:cNvSpPr/>
      </dsp:nvSpPr>
      <dsp:spPr>
        <a:xfrm>
          <a:off x="0" y="2852871"/>
          <a:ext cx="10820400" cy="76036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60B67E-C833-430C-846D-F1BE87EC4189}">
      <dsp:nvSpPr>
        <dsp:cNvPr id="0" name=""/>
        <dsp:cNvSpPr/>
      </dsp:nvSpPr>
      <dsp:spPr>
        <a:xfrm>
          <a:off x="230010" y="3023954"/>
          <a:ext cx="418201" cy="41820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8B4C6B4-F9A9-41BA-AF61-F3C07800D2A2}">
      <dsp:nvSpPr>
        <dsp:cNvPr id="0" name=""/>
        <dsp:cNvSpPr/>
      </dsp:nvSpPr>
      <dsp:spPr>
        <a:xfrm>
          <a:off x="878222" y="2852871"/>
          <a:ext cx="4869180" cy="76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72" tIns="80472" rIns="80472" bIns="80472" numCol="1" spcCol="1270" anchor="ctr" anchorCtr="0">
          <a:noAutofit/>
        </a:bodyPr>
        <a:lstStyle/>
        <a:p>
          <a:pPr marL="0" lvl="0" indent="0" algn="l" defTabSz="622300">
            <a:lnSpc>
              <a:spcPct val="90000"/>
            </a:lnSpc>
            <a:spcBef>
              <a:spcPct val="0"/>
            </a:spcBef>
            <a:spcAft>
              <a:spcPct val="35000"/>
            </a:spcAft>
            <a:buNone/>
          </a:pPr>
          <a:r>
            <a:rPr lang="en-US" sz="1400" kern="1200"/>
            <a:t>We calculated the distances between a launch site to its proximities. We answered some question for instance:</a:t>
          </a:r>
        </a:p>
      </dsp:txBody>
      <dsp:txXfrm>
        <a:off x="878222" y="2852871"/>
        <a:ext cx="4869180" cy="760365"/>
      </dsp:txXfrm>
    </dsp:sp>
    <dsp:sp modelId="{170B116B-C200-4CD9-AE28-DBFA1C337D1C}">
      <dsp:nvSpPr>
        <dsp:cNvPr id="0" name=""/>
        <dsp:cNvSpPr/>
      </dsp:nvSpPr>
      <dsp:spPr>
        <a:xfrm>
          <a:off x="5747402" y="2852871"/>
          <a:ext cx="5072997" cy="760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72" tIns="80472" rIns="80472" bIns="80472" numCol="1" spcCol="1270" anchor="ctr" anchorCtr="0">
          <a:noAutofit/>
        </a:bodyPr>
        <a:lstStyle/>
        <a:p>
          <a:pPr marL="0" lvl="0" indent="0" algn="l" defTabSz="488950">
            <a:lnSpc>
              <a:spcPct val="90000"/>
            </a:lnSpc>
            <a:spcBef>
              <a:spcPct val="0"/>
            </a:spcBef>
            <a:spcAft>
              <a:spcPct val="35000"/>
            </a:spcAft>
            <a:buNone/>
          </a:pPr>
          <a:r>
            <a:rPr lang="en-US" sz="1100" kern="1200"/>
            <a:t>Are launch sites near railways, highways and coastlines.</a:t>
          </a:r>
        </a:p>
        <a:p>
          <a:pPr marL="0" lvl="0" indent="0" algn="l" defTabSz="488950">
            <a:lnSpc>
              <a:spcPct val="90000"/>
            </a:lnSpc>
            <a:spcBef>
              <a:spcPct val="0"/>
            </a:spcBef>
            <a:spcAft>
              <a:spcPct val="35000"/>
            </a:spcAft>
            <a:buNone/>
          </a:pPr>
          <a:r>
            <a:rPr lang="en-US" sz="1100" kern="1200"/>
            <a:t>Do launch sites keep certain distance away from cities.</a:t>
          </a:r>
        </a:p>
      </dsp:txBody>
      <dsp:txXfrm>
        <a:off x="5747402" y="2852871"/>
        <a:ext cx="5072997" cy="7603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10/7/2023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10/7/2023</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2638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535706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75949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962089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10/7/2023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103208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10/7/2023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69297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07453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24649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126426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083102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98384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4218519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36389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493624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8867121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566777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72208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78802656"/>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5484273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157200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10/7/2023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10/7/2023</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386190084"/>
      </p:ext>
    </p:extLst>
  </p:cSld>
  <p:clrMap bg1="dk1" tx1="lt1" bg2="dk2" tx2="lt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 id="2147483844" r:id="rId14"/>
    <p:sldLayoutId id="2147483845" r:id="rId15"/>
    <p:sldLayoutId id="2147483846" r:id="rId16"/>
    <p:sldLayoutId id="2147483847" r:id="rId17"/>
    <p:sldLayoutId id="2147483848" r:id="rId18"/>
    <p:sldLayoutId id="2147483849" r:id="rId19"/>
    <p:sldLayoutId id="2147483850"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0A_2E7D6C34.xml"/><Relationship Id="rId1" Type="http://schemas.openxmlformats.org/officeDocument/2006/relationships/slideLayout" Target="../slideLayouts/slideLayout32.xml"/><Relationship Id="rId6" Type="http://schemas.openxmlformats.org/officeDocument/2006/relationships/hyperlink" Target="https://github.com/robbthe/IBM_Data_Science_Capstone/blob/main/jupyter-labs-eda-dataviz.ipynb.jupyterlite.ipynb" TargetMode="Externa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3.png"/><Relationship Id="rId7" Type="http://schemas.openxmlformats.org/officeDocument/2006/relationships/diagramColors" Target="../diagrams/colors3.xml"/><Relationship Id="rId2" Type="http://schemas.openxmlformats.org/officeDocument/2006/relationships/image" Target="../media/image32.png"/><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Robert Chase</a:t>
            </a:r>
          </a:p>
          <a:p>
            <a:r>
              <a:rPr lang="en-US" dirty="0">
                <a:solidFill>
                  <a:schemeClr val="bg2"/>
                </a:solidFill>
                <a:latin typeface="Abadi" panose="020B0604020104020204" pitchFamily="34" charset="0"/>
                <a:ea typeface="SF Pro" pitchFamily="2" charset="0"/>
                <a:cs typeface="SF Pro" pitchFamily="2" charset="0"/>
              </a:rPr>
              <a:t>October 7,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684212" y="4487332"/>
            <a:ext cx="85344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Data Wrangling</a:t>
            </a:r>
          </a:p>
        </p:txBody>
      </p:sp>
      <p:sp>
        <p:nvSpPr>
          <p:cNvPr id="2" name="Content Placeholder 4">
            <a:extLst>
              <a:ext uri="{FF2B5EF4-FFF2-40B4-BE49-F238E27FC236}">
                <a16:creationId xmlns:a16="http://schemas.microsoft.com/office/drawing/2014/main" id="{DDA63629-0A08-2580-4AA3-964558538A31}"/>
              </a:ext>
            </a:extLst>
          </p:cNvPr>
          <p:cNvSpPr txBox="1">
            <a:spLocks/>
          </p:cNvSpPr>
          <p:nvPr/>
        </p:nvSpPr>
        <p:spPr>
          <a:xfrm>
            <a:off x="684212" y="685800"/>
            <a:ext cx="7201259" cy="36152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457200">
              <a:spcBef>
                <a:spcPct val="20000"/>
              </a:spcBef>
              <a:spcAft>
                <a:spcPts val="600"/>
              </a:spcAft>
              <a:buClr>
                <a:schemeClr val="tx1"/>
              </a:buClr>
              <a:buSzPct val="80000"/>
              <a:buFont typeface="Wingdings 3" panose="05040102010807070707" pitchFamily="18" charset="2"/>
              <a:buChar char=""/>
            </a:pPr>
            <a:r>
              <a:rPr lang="en-US" sz="2000">
                <a:solidFill>
                  <a:schemeClr val="bg2">
                    <a:lumMod val="75000"/>
                  </a:schemeClr>
                </a:solidFill>
              </a:rPr>
              <a:t>We performed exploratory data analysis and determined the training labels.</a:t>
            </a:r>
          </a:p>
          <a:p>
            <a:pPr defTabSz="457200">
              <a:spcBef>
                <a:spcPct val="20000"/>
              </a:spcBef>
              <a:spcAft>
                <a:spcPts val="600"/>
              </a:spcAft>
              <a:buClr>
                <a:schemeClr val="tx1"/>
              </a:buClr>
              <a:buSzPct val="80000"/>
              <a:buFont typeface="Wingdings 3" panose="05040102010807070707" pitchFamily="18" charset="2"/>
              <a:buChar char=""/>
            </a:pPr>
            <a:r>
              <a:rPr lang="en-US" sz="2000">
                <a:solidFill>
                  <a:schemeClr val="bg2">
                    <a:lumMod val="75000"/>
                  </a:schemeClr>
                </a:solidFill>
              </a:rPr>
              <a:t>We calculated the number of launches at each site, and the number and occurrence of each orbits</a:t>
            </a:r>
          </a:p>
          <a:p>
            <a:pPr defTabSz="457200">
              <a:spcBef>
                <a:spcPct val="20000"/>
              </a:spcBef>
              <a:spcAft>
                <a:spcPts val="600"/>
              </a:spcAft>
              <a:buClr>
                <a:schemeClr val="tx1"/>
              </a:buClr>
              <a:buSzPct val="80000"/>
              <a:buFont typeface="Wingdings 3" panose="05040102010807070707" pitchFamily="18" charset="2"/>
              <a:buChar char=""/>
            </a:pPr>
            <a:r>
              <a:rPr lang="en-US" sz="2000">
                <a:solidFill>
                  <a:schemeClr val="bg2">
                    <a:lumMod val="75000"/>
                  </a:schemeClr>
                </a:solidFill>
              </a:rPr>
              <a:t>We created landing outcome label from outcome column and exported the results to csv.</a:t>
            </a:r>
          </a:p>
          <a:p>
            <a:pPr defTabSz="457200">
              <a:spcBef>
                <a:spcPct val="20000"/>
              </a:spcBef>
              <a:spcAft>
                <a:spcPts val="600"/>
              </a:spcAft>
              <a:buClr>
                <a:schemeClr val="tx1"/>
              </a:buClr>
              <a:buSzPct val="80000"/>
              <a:buFont typeface="Wingdings 3" panose="05040102010807070707" pitchFamily="18" charset="2"/>
              <a:buChar char=""/>
            </a:pPr>
            <a:r>
              <a:rPr lang="en-US" sz="2000">
                <a:solidFill>
                  <a:schemeClr val="bg2">
                    <a:lumMod val="75000"/>
                  </a:schemeClr>
                </a:solidFill>
              </a:rPr>
              <a:t>The link to the notebook is https://github.com/robbthe/IBM_Data_Science_Capstone/blob/main/labs-jupyter-spacex-data_wrangling_jupyterlite.jupyterlite.ipynb</a:t>
            </a:r>
          </a:p>
          <a:p>
            <a:pPr defTabSz="457200">
              <a:spcBef>
                <a:spcPct val="20000"/>
              </a:spcBef>
              <a:spcAft>
                <a:spcPts val="600"/>
              </a:spcAft>
              <a:buClr>
                <a:schemeClr val="tx1"/>
              </a:buClr>
              <a:buSzPct val="80000"/>
              <a:buFont typeface="Wingdings 3" panose="05040102010807070707" pitchFamily="18" charset="2"/>
              <a:buChar char=""/>
            </a:pPr>
            <a:endParaRPr lang="en-US" sz="2000">
              <a:solidFill>
                <a:schemeClr val="bg2">
                  <a:lumMod val="75000"/>
                </a:schemeClr>
              </a:solidFill>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2"/>
          <a:stretch>
            <a:fillRect/>
          </a:stretch>
        </p:blipFill>
        <p:spPr>
          <a:xfrm>
            <a:off x="8319504" y="1464184"/>
            <a:ext cx="3185108" cy="2364942"/>
          </a:xfrm>
          <a:prstGeom prst="rect">
            <a:avLst/>
          </a:prstGeom>
          <a:effectLst>
            <a:innerShdw blurRad="57150" dist="38100" dir="14460000">
              <a:prstClr val="black">
                <a:alpha val="70000"/>
              </a:prstClr>
            </a:innerShdw>
          </a:effec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10</a:t>
            </a:fld>
            <a:endParaRPr lang="en-US"/>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95425"/>
            <a:ext cx="4987925" cy="493236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explored the data by visualizing the relationship between:</a:t>
            </a:r>
          </a:p>
          <a:p>
            <a:pPr>
              <a:lnSpc>
                <a:spcPct val="100000"/>
              </a:lnSpc>
              <a:spcBef>
                <a:spcPts val="0"/>
              </a:spcBef>
            </a:pPr>
            <a:r>
              <a:rPr lang="en-US" sz="1800" dirty="0">
                <a:solidFill>
                  <a:schemeClr val="accent3">
                    <a:lumMod val="25000"/>
                  </a:schemeClr>
                </a:solidFill>
                <a:latin typeface="Abadi"/>
              </a:rPr>
              <a:t>Flight Number vs. Launch Site, </a:t>
            </a:r>
          </a:p>
          <a:p>
            <a:pPr>
              <a:lnSpc>
                <a:spcPct val="100000"/>
              </a:lnSpc>
              <a:spcBef>
                <a:spcPts val="0"/>
              </a:spcBef>
            </a:pPr>
            <a:r>
              <a:rPr lang="en-US" sz="1800" dirty="0">
                <a:solidFill>
                  <a:schemeClr val="accent3">
                    <a:lumMod val="25000"/>
                  </a:schemeClr>
                </a:solidFill>
                <a:latin typeface="Abadi"/>
              </a:rPr>
              <a:t>Payload vs. Launch site, </a:t>
            </a:r>
          </a:p>
          <a:p>
            <a:pPr>
              <a:lnSpc>
                <a:spcPct val="100000"/>
              </a:lnSpc>
              <a:spcBef>
                <a:spcPts val="0"/>
              </a:spcBef>
            </a:pPr>
            <a:r>
              <a:rPr lang="en-US" sz="1800" dirty="0">
                <a:solidFill>
                  <a:schemeClr val="accent3">
                    <a:lumMod val="25000"/>
                  </a:schemeClr>
                </a:solidFill>
                <a:latin typeface="Abadi"/>
              </a:rPr>
              <a:t>The success rate of each Orbit Type </a:t>
            </a:r>
          </a:p>
          <a:p>
            <a:pPr>
              <a:lnSpc>
                <a:spcPct val="100000"/>
              </a:lnSpc>
              <a:spcBef>
                <a:spcPts val="0"/>
              </a:spcBef>
            </a:pPr>
            <a:r>
              <a:rPr lang="en-US" sz="1800" dirty="0">
                <a:solidFill>
                  <a:schemeClr val="accent3">
                    <a:lumMod val="25000"/>
                  </a:schemeClr>
                </a:solidFill>
                <a:latin typeface="Abadi"/>
              </a:rPr>
              <a:t>Flight number vs. Orbit  </a:t>
            </a:r>
          </a:p>
          <a:p>
            <a:pPr>
              <a:lnSpc>
                <a:spcPct val="100000"/>
              </a:lnSpc>
              <a:spcBef>
                <a:spcPts val="0"/>
              </a:spcBef>
            </a:pPr>
            <a:r>
              <a:rPr lang="en-US" sz="1800" dirty="0">
                <a:solidFill>
                  <a:schemeClr val="accent3">
                    <a:lumMod val="25000"/>
                  </a:schemeClr>
                </a:solidFill>
                <a:latin typeface="Abadi"/>
              </a:rPr>
              <a:t>The launch success yearly trend. </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281428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631939" y="3961457"/>
            <a:ext cx="4886991" cy="269463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150151" y="1495703"/>
            <a:ext cx="5067271" cy="2895849"/>
          </a:xfrm>
          <a:prstGeom prst="rect">
            <a:avLst/>
          </a:prstGeom>
        </p:spPr>
      </p:pic>
      <p:sp>
        <p:nvSpPr>
          <p:cNvPr id="11" name="TextBox 10">
            <a:extLst>
              <a:ext uri="{FF2B5EF4-FFF2-40B4-BE49-F238E27FC236}">
                <a16:creationId xmlns:a16="http://schemas.microsoft.com/office/drawing/2014/main" id="{F7FDEA7C-D650-677A-80AD-8B865BF9B9D2}"/>
              </a:ext>
            </a:extLst>
          </p:cNvPr>
          <p:cNvSpPr txBox="1"/>
          <p:nvPr/>
        </p:nvSpPr>
        <p:spPr>
          <a:xfrm>
            <a:off x="5895414" y="4985607"/>
            <a:ext cx="6096772" cy="646331"/>
          </a:xfrm>
          <a:prstGeom prst="rect">
            <a:avLst/>
          </a:prstGeom>
          <a:noFill/>
        </p:spPr>
        <p:txBody>
          <a:bodyPr wrap="square">
            <a:spAutoFit/>
          </a:bodyPr>
          <a:lstStyle/>
          <a:p>
            <a:r>
              <a:rPr lang="en-US" dirty="0">
                <a:hlinkClick r:id="rId6"/>
              </a:rPr>
              <a:t>https://github.com/robbthe/IBM_Data_Science_Capstone/blob/main/jupyter-labs-eda-dataviz.ipynb.jupyterlite.ipynb</a:t>
            </a:r>
            <a:endParaRPr lang="en-US" dirty="0"/>
          </a:p>
        </p:txBody>
      </p:sp>
    </p:spTree>
    <p:extLst>
      <p:ext uri="{BB962C8B-B14F-4D97-AF65-F5344CB8AC3E}">
        <p14:creationId xmlns:p14="http://schemas.microsoft.com/office/powerpoint/2010/main" val="779971636"/>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vert="horz" lIns="91440" tIns="45720" rIns="91440" bIns="45720" rtlCol="0" anchor="b">
            <a:normAutofit/>
          </a:bodyPr>
          <a:lstStyle/>
          <a:p>
            <a:pPr defTabSz="457200">
              <a:spcAft>
                <a:spcPts val="600"/>
              </a:spcAft>
            </a:pPr>
            <a:fld id="{5075537C-CA84-1446-933C-8E9D027F9201}" type="slidenum">
              <a:rPr lang="en-US" b="0" i="0" kern="1200">
                <a:solidFill>
                  <a:srgbClr val="0A304A"/>
                </a:solidFill>
                <a:effectLst/>
                <a:latin typeface="+mn-lt"/>
                <a:ea typeface="+mn-ea"/>
                <a:cs typeface="+mn-cs"/>
              </a:rPr>
              <a:pPr defTabSz="457200">
                <a:spcAft>
                  <a:spcPts val="600"/>
                </a:spcAft>
              </a:pPr>
              <a:t>12</a:t>
            </a:fld>
            <a:endParaRPr lang="en-US" b="0" i="0" kern="1200">
              <a:solidFill>
                <a:srgbClr val="0A304A"/>
              </a:solidFill>
              <a:effectLst/>
              <a:latin typeface="+mn-lt"/>
              <a:ea typeface="+mn-ea"/>
              <a:cs typeface="+mn-cs"/>
            </a:endParaRPr>
          </a:p>
        </p:txBody>
      </p:sp>
      <p:graphicFrame>
        <p:nvGraphicFramePr>
          <p:cNvPr id="7" name="Content Placeholder 4">
            <a:extLst>
              <a:ext uri="{FF2B5EF4-FFF2-40B4-BE49-F238E27FC236}">
                <a16:creationId xmlns:a16="http://schemas.microsoft.com/office/drawing/2014/main" id="{35BA5A88-50A6-405D-D282-F73D890007C7}"/>
              </a:ext>
            </a:extLst>
          </p:cNvPr>
          <p:cNvGraphicFramePr>
            <a:graphicFrameLocks noGrp="1"/>
          </p:cNvGraphicFramePr>
          <p:nvPr>
            <p:ph idx="4294967295"/>
            <p:extLst>
              <p:ext uri="{D42A27DB-BD31-4B8C-83A1-F6EECF244321}">
                <p14:modId xmlns:p14="http://schemas.microsoft.com/office/powerpoint/2010/main" val="3559364148"/>
              </p:ext>
            </p:extLst>
          </p:nvPr>
        </p:nvGraphicFramePr>
        <p:xfrm>
          <a:off x="0" y="941388"/>
          <a:ext cx="6837363" cy="4768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a:extLst>
              <a:ext uri="{FF2B5EF4-FFF2-40B4-BE49-F238E27FC236}">
                <a16:creationId xmlns:a16="http://schemas.microsoft.com/office/drawing/2014/main" id="{32405FDA-CB27-4506-BA80-B7DD00CB25C5}"/>
              </a:ext>
            </a:extLst>
          </p:cNvPr>
          <p:cNvSpPr txBox="1">
            <a:spLocks/>
          </p:cNvSpPr>
          <p:nvPr/>
        </p:nvSpPr>
        <p:spPr>
          <a:xfrm>
            <a:off x="8405896" y="1670216"/>
            <a:ext cx="3043896" cy="3248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kern="1200" cap="all" dirty="0">
                <a:ln w="3175" cmpd="sng">
                  <a:noFill/>
                </a:ln>
                <a:solidFill>
                  <a:srgbClr val="FFFFFF"/>
                </a:solidFill>
                <a:effectLst/>
                <a:latin typeface="+mj-lt"/>
                <a:ea typeface="+mj-ea"/>
                <a:cs typeface="+mj-cs"/>
              </a:rPr>
              <a:t>EDA with SQL</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8946E4-5BEF-46F0-A56A-E7E85ACA148F}"/>
              </a:ext>
            </a:extLst>
          </p:cNvPr>
          <p:cNvSpPr txBox="1">
            <a:spLocks/>
          </p:cNvSpPr>
          <p:nvPr/>
        </p:nvSpPr>
        <p:spPr>
          <a:xfrm>
            <a:off x="684212" y="4487332"/>
            <a:ext cx="85344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kern="1200" cap="all" dirty="0">
                <a:ln w="3175" cmpd="sng">
                  <a:noFill/>
                </a:ln>
                <a:solidFill>
                  <a:schemeClr val="tx1"/>
                </a:solidFill>
                <a:effectLst/>
                <a:latin typeface="+mj-lt"/>
                <a:ea typeface="+mj-ea"/>
                <a:cs typeface="+mj-cs"/>
              </a:rPr>
              <a:t>Build an Interactive Map with Folium</a:t>
            </a:r>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vert="horz" lIns="91440" tIns="45720" rIns="91440" bIns="45720" rtlCol="0" anchor="b">
            <a:normAutofit/>
          </a:bodyPr>
          <a:lstStyle/>
          <a:p>
            <a:pPr defTabSz="457200">
              <a:spcAft>
                <a:spcPts val="600"/>
              </a:spcAft>
            </a:pPr>
            <a:fld id="{5075537C-CA84-1446-933C-8E9D027F9201}" type="slidenum">
              <a:rPr lang="en-US" b="0" i="0" kern="1200" dirty="0">
                <a:solidFill>
                  <a:schemeClr val="bg2">
                    <a:lumMod val="50000"/>
                  </a:schemeClr>
                </a:solidFill>
                <a:effectLst/>
                <a:latin typeface="+mn-lt"/>
                <a:ea typeface="+mn-ea"/>
                <a:cs typeface="+mn-cs"/>
              </a:rPr>
              <a:pPr defTabSz="457200">
                <a:spcAft>
                  <a:spcPts val="600"/>
                </a:spcAft>
              </a:pPr>
              <a:t>13</a:t>
            </a:fld>
            <a:endParaRPr lang="en-US" b="0" i="0" kern="1200" dirty="0">
              <a:solidFill>
                <a:schemeClr val="bg2">
                  <a:lumMod val="50000"/>
                </a:schemeClr>
              </a:solidFill>
              <a:effectLst/>
              <a:latin typeface="+mn-lt"/>
              <a:ea typeface="+mn-ea"/>
              <a:cs typeface="+mn-cs"/>
            </a:endParaRPr>
          </a:p>
        </p:txBody>
      </p:sp>
      <p:graphicFrame>
        <p:nvGraphicFramePr>
          <p:cNvPr id="7" name="Content Placeholder 4">
            <a:extLst>
              <a:ext uri="{FF2B5EF4-FFF2-40B4-BE49-F238E27FC236}">
                <a16:creationId xmlns:a16="http://schemas.microsoft.com/office/drawing/2014/main" id="{E716B993-6031-E263-F959-07981A138A55}"/>
              </a:ext>
            </a:extLst>
          </p:cNvPr>
          <p:cNvGraphicFramePr>
            <a:graphicFrameLocks noGrp="1"/>
          </p:cNvGraphicFramePr>
          <p:nvPr>
            <p:ph idx="4294967295"/>
            <p:extLst>
              <p:ext uri="{D42A27DB-BD31-4B8C-83A1-F6EECF244321}">
                <p14:modId xmlns:p14="http://schemas.microsoft.com/office/powerpoint/2010/main" val="1638581047"/>
              </p:ext>
            </p:extLst>
          </p:nvPr>
        </p:nvGraphicFramePr>
        <p:xfrm>
          <a:off x="0" y="685800"/>
          <a:ext cx="10820400" cy="3614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9FC08B-7D2E-43A5-A528-821DCDCCCC82}"/>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Build a Dashboard with Plotly Dash</a:t>
            </a:r>
          </a:p>
        </p:txBody>
      </p:sp>
      <p:pic>
        <p:nvPicPr>
          <p:cNvPr id="7" name="Picture 6" descr="Graph">
            <a:extLst>
              <a:ext uri="{FF2B5EF4-FFF2-40B4-BE49-F238E27FC236}">
                <a16:creationId xmlns:a16="http://schemas.microsoft.com/office/drawing/2014/main" id="{15921907-ECFF-92B9-A12E-796B7350A57C}"/>
              </a:ext>
            </a:extLst>
          </p:cNvPr>
          <p:cNvPicPr>
            <a:picLocks noChangeAspect="1"/>
          </p:cNvPicPr>
          <p:nvPr/>
        </p:nvPicPr>
        <p:blipFill rotWithShape="1">
          <a:blip r:embed="rId2"/>
          <a:srcRect l="28409" r="39675"/>
          <a:stretch/>
        </p:blipFill>
        <p:spPr>
          <a:xfrm>
            <a:off x="831" y="10"/>
            <a:ext cx="3502025" cy="6857990"/>
          </a:xfrm>
          <a:prstGeom prst="rect">
            <a:avLst/>
          </a:prstGeom>
          <a:effectLst>
            <a:innerShdw blurRad="57150" dist="38100" dir="14460000">
              <a:prstClr val="black">
                <a:alpha val="70000"/>
              </a:prstClr>
            </a:innerShdw>
          </a:effectLst>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65775" y="685800"/>
            <a:ext cx="6626225" cy="3614738"/>
          </a:xfrm>
          <a:prstGeom prst="rect">
            <a:avLst/>
          </a:prstGeom>
        </p:spPr>
        <p:txBody>
          <a:bodyPr vert="horz" lIns="91440" tIns="45720" rIns="91440" bIns="45720" rtlCol="0" anchor="ctr">
            <a:normAutofit/>
          </a:bodyPr>
          <a:lstStyle/>
          <a:p>
            <a:pPr>
              <a:lnSpc>
                <a:spcPct val="90000"/>
              </a:lnSpc>
            </a:pPr>
            <a:r>
              <a:rPr lang="en-US"/>
              <a:t>We built an interactive dashboard with Plotly dash</a:t>
            </a:r>
          </a:p>
          <a:p>
            <a:pPr>
              <a:lnSpc>
                <a:spcPct val="90000"/>
              </a:lnSpc>
            </a:pPr>
            <a:r>
              <a:rPr lang="en-US"/>
              <a:t>We plotted pie charts showing the total launches by a certain sites</a:t>
            </a:r>
          </a:p>
          <a:p>
            <a:pPr>
              <a:lnSpc>
                <a:spcPct val="90000"/>
              </a:lnSpc>
            </a:pPr>
            <a:r>
              <a:rPr lang="en-US"/>
              <a:t>We plotted scatter graph showing the relationship with Outcome and Payload Mass (Kg) for the different booster version.</a:t>
            </a:r>
          </a:p>
          <a:p>
            <a:pPr>
              <a:lnSpc>
                <a:spcPct val="90000"/>
              </a:lnSpc>
            </a:pPr>
            <a:r>
              <a:rPr lang="en-US"/>
              <a:t>The link to the notebook is https://github.com/chuksoo/IBM-Data-Science-Capstone-SpaceX/blob/main/app.py</a:t>
            </a:r>
          </a:p>
          <a:p>
            <a:pPr>
              <a:lnSpc>
                <a:spcPct val="90000"/>
              </a:lnSpc>
            </a:pPr>
            <a:endParaRPr lang="en-US"/>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Predictive Analysis (Classification)</a:t>
            </a:r>
          </a:p>
        </p:txBody>
      </p:sp>
      <p:pic>
        <p:nvPicPr>
          <p:cNvPr id="7" name="Picture 6">
            <a:extLst>
              <a:ext uri="{FF2B5EF4-FFF2-40B4-BE49-F238E27FC236}">
                <a16:creationId xmlns:a16="http://schemas.microsoft.com/office/drawing/2014/main" id="{A29F4DE3-3431-523E-E654-91F2B74F12CE}"/>
              </a:ext>
            </a:extLst>
          </p:cNvPr>
          <p:cNvPicPr>
            <a:picLocks noChangeAspect="1"/>
          </p:cNvPicPr>
          <p:nvPr/>
        </p:nvPicPr>
        <p:blipFill rotWithShape="1">
          <a:blip r:embed="rId2"/>
          <a:srcRect l="32948" r="36413"/>
          <a:stretch/>
        </p:blipFill>
        <p:spPr>
          <a:xfrm>
            <a:off x="831" y="10"/>
            <a:ext cx="3502025" cy="6857990"/>
          </a:xfrm>
          <a:prstGeom prst="rect">
            <a:avLst/>
          </a:prstGeom>
          <a:effectLst>
            <a:innerShdw blurRad="57150" dist="38100" dir="14460000">
              <a:prstClr val="black">
                <a:alpha val="70000"/>
              </a:prstClr>
            </a:innerShdw>
          </a:effectLst>
        </p:spPr>
      </p:pic>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65775" y="685800"/>
            <a:ext cx="6626225" cy="3614738"/>
          </a:xfrm>
          <a:prstGeom prst="rect">
            <a:avLst/>
          </a:prstGeom>
        </p:spPr>
        <p:txBody>
          <a:bodyPr vert="horz" lIns="91440" tIns="45720" rIns="91440" bIns="45720" rtlCol="0" anchor="ctr">
            <a:normAutofit/>
          </a:bodyPr>
          <a:lstStyle/>
          <a:p>
            <a:pPr>
              <a:lnSpc>
                <a:spcPct val="90000"/>
              </a:lnSpc>
            </a:pPr>
            <a:r>
              <a:rPr lang="en-US" sz="1600"/>
              <a:t>We loaded the data using numpy and pandas, transformed the data, split our data into two groups for training and testing.</a:t>
            </a:r>
          </a:p>
          <a:p>
            <a:pPr>
              <a:lnSpc>
                <a:spcPct val="90000"/>
              </a:lnSpc>
            </a:pPr>
            <a:r>
              <a:rPr lang="en-US" sz="1600"/>
              <a:t>We built different machine learning models in order to tune different hyperparameters using GridSearchCV.</a:t>
            </a:r>
          </a:p>
          <a:p>
            <a:pPr>
              <a:lnSpc>
                <a:spcPct val="90000"/>
              </a:lnSpc>
            </a:pPr>
            <a:r>
              <a:rPr lang="en-US" sz="1600"/>
              <a:t>We used accuracy as the metric for our model, improved the model using feature engineering and algorithm tuning.</a:t>
            </a:r>
          </a:p>
          <a:p>
            <a:pPr>
              <a:lnSpc>
                <a:spcPct val="90000"/>
              </a:lnSpc>
            </a:pPr>
            <a:r>
              <a:rPr lang="en-US" sz="1600"/>
              <a:t>As a result, after comparative analysis, we found the best classification model.</a:t>
            </a:r>
          </a:p>
          <a:p>
            <a:pPr>
              <a:lnSpc>
                <a:spcPct val="90000"/>
              </a:lnSpc>
            </a:pPr>
            <a:r>
              <a:rPr lang="en-US" sz="1600"/>
              <a:t>The link to the notebook is https://github.com/robbthe/IBM_Data_Science_Capstone/blob/main/SpaceX_Machine_Learning_Prediction_Part_5.jupyterlite.ipynb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Results</a:t>
            </a:r>
          </a:p>
        </p:txBody>
      </p:sp>
      <p:pic>
        <p:nvPicPr>
          <p:cNvPr id="10" name="Picture 9" descr="Financial graphs on a dark display">
            <a:extLst>
              <a:ext uri="{FF2B5EF4-FFF2-40B4-BE49-F238E27FC236}">
                <a16:creationId xmlns:a16="http://schemas.microsoft.com/office/drawing/2014/main" id="{6193042C-1E9F-EC71-2A97-85658156D6C6}"/>
              </a:ext>
            </a:extLst>
          </p:cNvPr>
          <p:cNvPicPr>
            <a:picLocks noChangeAspect="1"/>
          </p:cNvPicPr>
          <p:nvPr/>
        </p:nvPicPr>
        <p:blipFill rotWithShape="1">
          <a:blip r:embed="rId3"/>
          <a:srcRect l="31138" r="36947"/>
          <a:stretch/>
        </p:blipFill>
        <p:spPr>
          <a:xfrm>
            <a:off x="831" y="10"/>
            <a:ext cx="3502025" cy="6857990"/>
          </a:xfrm>
          <a:prstGeom prst="rect">
            <a:avLst/>
          </a:prstGeom>
          <a:effectLst>
            <a:innerShdw blurRad="57150" dist="38100" dir="14460000">
              <a:prstClr val="black">
                <a:alpha val="70000"/>
              </a:prstClr>
            </a:innerShdw>
          </a:effectLst>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884612" y="685800"/>
            <a:ext cx="6626072" cy="36152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defTabSz="457200">
              <a:spcBef>
                <a:spcPct val="20000"/>
              </a:spcBef>
              <a:spcAft>
                <a:spcPts val="600"/>
              </a:spcAft>
              <a:buClr>
                <a:schemeClr val="tx1"/>
              </a:buClr>
              <a:buSzPct val="80000"/>
              <a:buFont typeface="Wingdings 3" panose="05040102010807070707" pitchFamily="18" charset="2"/>
              <a:buChar char=""/>
            </a:pPr>
            <a:r>
              <a:rPr lang="en-US">
                <a:solidFill>
                  <a:schemeClr val="bg2">
                    <a:lumMod val="75000"/>
                  </a:schemeClr>
                </a:solidFill>
                <a:latin typeface="+mn-lt"/>
              </a:rPr>
              <a:t>Exploratory data analysis results</a:t>
            </a:r>
          </a:p>
          <a:p>
            <a:pPr defTabSz="457200">
              <a:spcBef>
                <a:spcPct val="20000"/>
              </a:spcBef>
              <a:spcAft>
                <a:spcPts val="600"/>
              </a:spcAft>
              <a:buClr>
                <a:schemeClr val="tx1"/>
              </a:buClr>
              <a:buSzPct val="80000"/>
              <a:buFont typeface="Wingdings 3" panose="05040102010807070707" pitchFamily="18" charset="2"/>
              <a:buChar char=""/>
            </a:pPr>
            <a:r>
              <a:rPr lang="en-US">
                <a:solidFill>
                  <a:schemeClr val="bg2">
                    <a:lumMod val="75000"/>
                  </a:schemeClr>
                </a:solidFill>
                <a:latin typeface="+mn-lt"/>
              </a:rPr>
              <a:t>Interactive analytics demo in screenshots</a:t>
            </a:r>
          </a:p>
          <a:p>
            <a:pPr defTabSz="457200">
              <a:spcBef>
                <a:spcPct val="20000"/>
              </a:spcBef>
              <a:spcAft>
                <a:spcPts val="600"/>
              </a:spcAft>
              <a:buClr>
                <a:schemeClr val="tx1"/>
              </a:buClr>
              <a:buSzPct val="80000"/>
              <a:buFont typeface="Wingdings 3" panose="05040102010807070707" pitchFamily="18" charset="2"/>
              <a:buChar char=""/>
            </a:pPr>
            <a:r>
              <a:rPr lang="en-US">
                <a:solidFill>
                  <a:schemeClr val="bg2">
                    <a:lumMod val="75000"/>
                  </a:schemeClr>
                </a:solidFill>
                <a:latin typeface="+mn-lt"/>
              </a:rPr>
              <a:t>Predictive analysis results</a:t>
            </a:r>
          </a:p>
          <a:p>
            <a:pPr lvl="1" defTabSz="457200">
              <a:spcBef>
                <a:spcPct val="20000"/>
              </a:spcBef>
              <a:spcAft>
                <a:spcPts val="600"/>
              </a:spcAft>
              <a:buClr>
                <a:schemeClr val="tx1"/>
              </a:buClr>
              <a:buSzPct val="80000"/>
              <a:buFont typeface="Wingdings 3" panose="05040102010807070707" pitchFamily="18" charset="2"/>
              <a:buChar char=""/>
            </a:pPr>
            <a:endParaRPr lang="en-US">
              <a:solidFill>
                <a:schemeClr val="bg2">
                  <a:lumMod val="75000"/>
                </a:schemeClr>
              </a:solidFill>
              <a:latin typeface="+mn-lt"/>
            </a:endParaRPr>
          </a:p>
          <a:p>
            <a:pPr marL="457200" lvl="1" indent="0" defTabSz="457200">
              <a:spcBef>
                <a:spcPct val="20000"/>
              </a:spcBef>
              <a:spcAft>
                <a:spcPts val="600"/>
              </a:spcAft>
              <a:buClr>
                <a:schemeClr val="tx1"/>
              </a:buClr>
              <a:buSzPct val="80000"/>
              <a:buFont typeface="Wingdings 3" panose="05040102010807070707" pitchFamily="18" charset="2"/>
              <a:buChar char=""/>
            </a:pPr>
            <a:endParaRPr lang="en-US">
              <a:solidFill>
                <a:schemeClr val="bg2">
                  <a:lumMod val="75000"/>
                </a:schemeClr>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16</a:t>
            </a:fld>
            <a:endParaRPr lang="en-US"/>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1046746" y="641850"/>
            <a:ext cx="3611880" cy="15358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a:solidFill>
                  <a:schemeClr val="tx1"/>
                </a:solidFill>
                <a:latin typeface="+mj-lt"/>
                <a:ea typeface="+mj-ea"/>
                <a:cs typeface="+mj-cs"/>
              </a:rPr>
              <a:t>Flight Number vs. Launch Site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18</a:t>
            </a:fld>
            <a:endParaRPr lang="en-US" sz="1200">
              <a:solidFill>
                <a:schemeClr val="tx1">
                  <a:lumMod val="50000"/>
                  <a:lumOff val="50000"/>
                </a:schemeClr>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38863" y="641350"/>
            <a:ext cx="6053137" cy="1536700"/>
          </a:xfrm>
          <a:prstGeom prst="rect">
            <a:avLst/>
          </a:prstGeom>
        </p:spPr>
        <p:txBody>
          <a:bodyPr vert="horz" lIns="91440" tIns="45720" rIns="91440" bIns="45720" rtlCol="0" anchor="ctr">
            <a:normAutofit/>
          </a:bodyPr>
          <a:lstStyle/>
          <a:p>
            <a:pPr>
              <a:spcBef>
                <a:spcPts val="1400"/>
              </a:spcBef>
            </a:pPr>
            <a:r>
              <a:rPr lang="en-US" sz="1800"/>
              <a:t>From the plot, we found that the larger the flight amount at a launch site, the greater the success rate at a launch site.</a:t>
            </a:r>
          </a:p>
          <a:p>
            <a:pPr>
              <a:spcBef>
                <a:spcPts val="1400"/>
              </a:spcBef>
            </a:pPr>
            <a:endParaRPr lang="en-US" sz="1800"/>
          </a:p>
        </p:txBody>
      </p:sp>
      <p:pic>
        <p:nvPicPr>
          <p:cNvPr id="9" name="Picture 8">
            <a:extLst>
              <a:ext uri="{FF2B5EF4-FFF2-40B4-BE49-F238E27FC236}">
                <a16:creationId xmlns:a16="http://schemas.microsoft.com/office/drawing/2014/main" id="{166BEE49-3D28-F654-A04E-7F1515865DAE}"/>
              </a:ext>
            </a:extLst>
          </p:cNvPr>
          <p:cNvPicPr>
            <a:picLocks noChangeAspect="1"/>
          </p:cNvPicPr>
          <p:nvPr/>
        </p:nvPicPr>
        <p:blipFill rotWithShape="1">
          <a:blip r:embed="rId2"/>
          <a:srcRect r="1" b="5436"/>
          <a:stretch/>
        </p:blipFill>
        <p:spPr>
          <a:xfrm>
            <a:off x="554416" y="2731167"/>
            <a:ext cx="11167447" cy="34849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1136397" y="502021"/>
            <a:ext cx="4959603" cy="164296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defRPr/>
            </a:pPr>
            <a:fld id="{5075537C-CA84-1446-933C-8E9D027F9201}" type="slidenum">
              <a:rPr lang="en-US" sz="1100">
                <a:solidFill>
                  <a:srgbClr val="FFFFFF"/>
                </a:solidFill>
                <a:latin typeface="+mn-lt"/>
              </a:rPr>
              <a:pPr>
                <a:spcAft>
                  <a:spcPts val="600"/>
                </a:spcAft>
                <a:defRPr/>
              </a:pPr>
              <a:t>19</a:t>
            </a:fld>
            <a:endParaRPr lang="en-US" sz="1100">
              <a:solidFill>
                <a:srgbClr val="FFFFFF"/>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417763"/>
            <a:ext cx="4959350" cy="3522662"/>
          </a:xfrm>
          <a:prstGeom prst="rect">
            <a:avLst/>
          </a:prstGeom>
        </p:spPr>
        <p:txBody>
          <a:bodyPr vert="horz" lIns="91440" tIns="45720" rIns="91440" bIns="45720" rtlCol="0" anchor="t">
            <a:normAutofit/>
          </a:bodyPr>
          <a:lstStyle/>
          <a:p>
            <a:pPr>
              <a:spcBef>
                <a:spcPts val="1400"/>
              </a:spcBef>
            </a:pPr>
            <a:r>
              <a:rPr lang="en-US" sz="2000" dirty="0"/>
              <a:t>From the plot, we can see that ES-L1, GEO, HEO, and SSO had the best success rates.</a:t>
            </a:r>
          </a:p>
          <a:p>
            <a:pPr>
              <a:spcBef>
                <a:spcPts val="1400"/>
              </a:spcBef>
            </a:pPr>
            <a:endParaRPr lang="en-US" sz="2000" dirty="0"/>
          </a:p>
        </p:txBody>
      </p:sp>
      <p:pic>
        <p:nvPicPr>
          <p:cNvPr id="7" name="Picture 6">
            <a:extLst>
              <a:ext uri="{FF2B5EF4-FFF2-40B4-BE49-F238E27FC236}">
                <a16:creationId xmlns:a16="http://schemas.microsoft.com/office/drawing/2014/main" id="{C6729D54-A109-D9F6-1D16-07452704C63D}"/>
              </a:ext>
            </a:extLst>
          </p:cNvPr>
          <p:cNvPicPr>
            <a:picLocks noChangeAspect="1"/>
          </p:cNvPicPr>
          <p:nvPr/>
        </p:nvPicPr>
        <p:blipFill>
          <a:blip r:embed="rId2"/>
          <a:stretch>
            <a:fillRect/>
          </a:stretch>
        </p:blipFill>
        <p:spPr>
          <a:xfrm>
            <a:off x="6512442" y="1928367"/>
            <a:ext cx="5201023" cy="25875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defTabSz="457200">
              <a:spcAft>
                <a:spcPts val="600"/>
              </a:spcAft>
            </a:pPr>
            <a:fld id="{5075537C-CA84-1446-933C-8E9D027F9201}" type="slidenum">
              <a:rPr lang="en-US" b="0" i="0" kern="1200">
                <a:solidFill>
                  <a:srgbClr val="0A304A"/>
                </a:solidFill>
                <a:effectLst/>
                <a:latin typeface="+mn-lt"/>
                <a:ea typeface="+mn-ea"/>
                <a:cs typeface="+mn-cs"/>
              </a:rPr>
              <a:pPr defTabSz="457200">
                <a:spcAft>
                  <a:spcPts val="600"/>
                </a:spcAft>
              </a:pPr>
              <a:t>2</a:t>
            </a:fld>
            <a:endParaRPr lang="en-US" b="0" i="0" kern="1200">
              <a:solidFill>
                <a:srgbClr val="0A304A"/>
              </a:solidFill>
              <a:effectLst/>
              <a:latin typeface="+mn-lt"/>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588661" y="941424"/>
            <a:ext cx="3043896" cy="32486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kern="1200" cap="all">
                <a:ln w="3175" cmpd="sng">
                  <a:noFill/>
                </a:ln>
                <a:solidFill>
                  <a:srgbClr val="FFFFFF"/>
                </a:solidFill>
                <a:effectLst/>
                <a:latin typeface="+mj-lt"/>
                <a:ea typeface="+mj-ea"/>
                <a:cs typeface="+mj-cs"/>
              </a:rPr>
              <a:t>Outline</a:t>
            </a:r>
          </a:p>
        </p:txBody>
      </p:sp>
      <p:graphicFrame>
        <p:nvGraphicFramePr>
          <p:cNvPr id="21" name="Content Placeholder 2">
            <a:extLst>
              <a:ext uri="{FF2B5EF4-FFF2-40B4-BE49-F238E27FC236}">
                <a16:creationId xmlns:a16="http://schemas.microsoft.com/office/drawing/2014/main" id="{E879B4CD-89B6-565A-09C6-41391328886A}"/>
              </a:ext>
            </a:extLst>
          </p:cNvPr>
          <p:cNvGraphicFramePr/>
          <p:nvPr>
            <p:extLst>
              <p:ext uri="{D42A27DB-BD31-4B8C-83A1-F6EECF244321}">
                <p14:modId xmlns:p14="http://schemas.microsoft.com/office/powerpoint/2010/main" val="1060677253"/>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7" name="Picture 6">
            <a:extLst>
              <a:ext uri="{FF2B5EF4-FFF2-40B4-BE49-F238E27FC236}">
                <a16:creationId xmlns:a16="http://schemas.microsoft.com/office/drawing/2014/main" id="{C5F74365-BAD2-74D2-8274-94F49D472B58}"/>
              </a:ext>
            </a:extLst>
          </p:cNvPr>
          <p:cNvPicPr>
            <a:picLocks noChangeAspect="1"/>
          </p:cNvPicPr>
          <p:nvPr/>
        </p:nvPicPr>
        <p:blipFill>
          <a:blip r:embed="rId2"/>
          <a:stretch>
            <a:fillRect/>
          </a:stretch>
        </p:blipFill>
        <p:spPr>
          <a:xfrm>
            <a:off x="556592" y="1154434"/>
            <a:ext cx="11139778" cy="206085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20</a:t>
            </a:fld>
            <a:endParaRPr lang="en-US" sz="1100">
              <a:solidFill>
                <a:srgbClr val="FFFFFF"/>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56300" y="4230688"/>
            <a:ext cx="6235700" cy="1800225"/>
          </a:xfrm>
          <a:prstGeom prst="rect">
            <a:avLst/>
          </a:prstGeom>
        </p:spPr>
        <p:txBody>
          <a:bodyPr vert="horz" lIns="91440" tIns="45720" rIns="91440" bIns="45720" rtlCol="0" anchor="t">
            <a:normAutofit/>
          </a:bodyPr>
          <a:lstStyle/>
          <a:p>
            <a:pPr>
              <a:spcBef>
                <a:spcPts val="1400"/>
              </a:spcBef>
            </a:pPr>
            <a:r>
              <a:rPr lang="en-US" sz="2000" dirty="0"/>
              <a:t>The plot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000" dirty="0"/>
          </a:p>
          <a:p>
            <a:pPr marL="0">
              <a:spcBef>
                <a:spcPts val="1400"/>
              </a:spcBef>
            </a:pPr>
            <a:endParaRPr lang="en-US" sz="2000" dirty="0"/>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459038"/>
            <a:ext cx="3702050" cy="3524250"/>
          </a:xfrm>
          <a:prstGeom prst="rect">
            <a:avLst/>
          </a:prstGeom>
        </p:spPr>
        <p:txBody>
          <a:bodyPr vert="horz" lIns="91440" tIns="45720" rIns="91440" bIns="45720" rtlCol="0">
            <a:normAutofit/>
          </a:bodyPr>
          <a:lstStyle/>
          <a:p>
            <a:pPr>
              <a:spcBef>
                <a:spcPts val="1400"/>
              </a:spcBef>
            </a:pPr>
            <a:r>
              <a:rPr lang="en-US" sz="2000">
                <a:solidFill>
                  <a:srgbClr val="FFFFFF"/>
                </a:solidFill>
              </a:rPr>
              <a:t>From the plot, we can observe that there has been a continuous increase in the launch success, with the exception for a dip around 2019, likely due to COVID and the resulting economic strain. </a:t>
            </a:r>
          </a:p>
          <a:p>
            <a:pPr>
              <a:spcBef>
                <a:spcPts val="1400"/>
              </a:spcBef>
            </a:pPr>
            <a:endParaRPr lang="en-US" sz="2000">
              <a:solidFill>
                <a:srgbClr val="FFFFFF"/>
              </a:solidFill>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6005304" y="1982626"/>
            <a:ext cx="5407002" cy="2892746"/>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22</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19392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755484" y="739835"/>
            <a:ext cx="3702580"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700" kern="1200">
                <a:solidFill>
                  <a:srgbClr val="FFFFFF"/>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59038"/>
            <a:ext cx="3702050" cy="3524250"/>
          </a:xfrm>
          <a:prstGeom prst="rect">
            <a:avLst/>
          </a:prstGeom>
        </p:spPr>
        <p:txBody>
          <a:bodyPr vert="horz" lIns="91440" tIns="45720" rIns="91440" bIns="45720" rtlCol="0">
            <a:normAutofit fontScale="92500" lnSpcReduction="20000"/>
          </a:bodyPr>
          <a:lstStyle/>
          <a:p>
            <a:pPr>
              <a:spcBef>
                <a:spcPts val="1400"/>
              </a:spcBef>
            </a:pPr>
            <a:r>
              <a:rPr lang="en-US" sz="1900">
                <a:solidFill>
                  <a:srgbClr val="FFFFFF"/>
                </a:solidFill>
              </a:rPr>
              <a:t>We selected Landing outcomes and the </a:t>
            </a:r>
            <a:r>
              <a:rPr lang="en-US" sz="1900" b="1">
                <a:solidFill>
                  <a:srgbClr val="FFFFFF"/>
                </a:solidFill>
              </a:rPr>
              <a:t>COUNT</a:t>
            </a:r>
            <a:r>
              <a:rPr lang="en-US" sz="1900">
                <a:solidFill>
                  <a:srgbClr val="FFFFFF"/>
                </a:solidFill>
              </a:rPr>
              <a:t> of landing outcomes from the data and used the </a:t>
            </a:r>
            <a:r>
              <a:rPr lang="en-US" sz="1900" b="1">
                <a:solidFill>
                  <a:srgbClr val="FFFFFF"/>
                </a:solidFill>
              </a:rPr>
              <a:t>WHERE</a:t>
            </a:r>
            <a:r>
              <a:rPr lang="en-US" sz="1900">
                <a:solidFill>
                  <a:srgbClr val="FFFFFF"/>
                </a:solidFill>
              </a:rPr>
              <a:t> clause to filter for landing outcomes </a:t>
            </a:r>
            <a:r>
              <a:rPr lang="en-US" sz="1900" b="1">
                <a:solidFill>
                  <a:srgbClr val="FFFFFF"/>
                </a:solidFill>
              </a:rPr>
              <a:t>BETWEEN</a:t>
            </a:r>
            <a:r>
              <a:rPr lang="en-US" sz="1900">
                <a:solidFill>
                  <a:srgbClr val="FFFFFF"/>
                </a:solidFill>
              </a:rPr>
              <a:t> 2010-06-04 to 2010-03-20.</a:t>
            </a:r>
          </a:p>
          <a:p>
            <a:pPr>
              <a:spcBef>
                <a:spcPts val="1400"/>
              </a:spcBef>
            </a:pPr>
            <a:r>
              <a:rPr lang="en-US" sz="1900">
                <a:solidFill>
                  <a:srgbClr val="FFFFFF"/>
                </a:solidFill>
              </a:rPr>
              <a:t>We applied the </a:t>
            </a:r>
            <a:r>
              <a:rPr lang="en-US" sz="1900" b="1">
                <a:solidFill>
                  <a:srgbClr val="FFFFFF"/>
                </a:solidFill>
              </a:rPr>
              <a:t>GROUP BY </a:t>
            </a:r>
            <a:r>
              <a:rPr lang="en-US" sz="1900">
                <a:solidFill>
                  <a:srgbClr val="FFFFFF"/>
                </a:solidFill>
              </a:rPr>
              <a:t>clause to group the landing outcomes and the </a:t>
            </a:r>
            <a:r>
              <a:rPr lang="en-US" sz="1900" b="1">
                <a:solidFill>
                  <a:srgbClr val="FFFFFF"/>
                </a:solidFill>
              </a:rPr>
              <a:t>ORDER BY </a:t>
            </a:r>
            <a:r>
              <a:rPr lang="en-US" sz="1900">
                <a:solidFill>
                  <a:srgbClr val="FFFFFF"/>
                </a:solidFill>
              </a:rPr>
              <a:t>clause to order the grouped landing outcome in descending order.</a:t>
            </a:r>
          </a:p>
          <a:p>
            <a:pPr>
              <a:spcBef>
                <a:spcPts val="1400"/>
              </a:spcBef>
            </a:pPr>
            <a:endParaRPr lang="en-US" sz="1900">
              <a:solidFill>
                <a:srgbClr val="FFFFFF"/>
              </a:solidFill>
            </a:endParaRP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6005304" y="1529790"/>
            <a:ext cx="5407002" cy="3798419"/>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FD48FB1-66D8-4676-B0AA-C139A1DB7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033F5AE-6728-4F19-8DED-658E674B3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82C7D74A-18BA-4709-A808-44E8815C4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5164A3F-1561-4039-8185-AB0EEB713E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2A35DB53-42BE-460E-9CA1-1294C98463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21" name="Rectangle 20">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65641" y="4473679"/>
            <a:ext cx="9552558" cy="12332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4100" cap="all">
                <a:ln w="3175" cmpd="sng">
                  <a:noFill/>
                </a:ln>
                <a:solidFill>
                  <a:schemeClr val="tx1"/>
                </a:solidFill>
                <a:latin typeface="+mj-lt"/>
                <a:ea typeface="+mj-ea"/>
                <a:cs typeface="+mj-cs"/>
              </a:rPr>
              <a:t>All launch sites global map markers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25</a:t>
            </a:fld>
            <a:endParaRPr lang="en-US"/>
          </a:p>
        </p:txBody>
      </p:sp>
      <p:grpSp>
        <p:nvGrpSpPr>
          <p:cNvPr id="23" name="Group 22">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4" name="Straight Connector 23">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0"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rotWithShape="1">
          <a:blip r:embed="rId2"/>
          <a:srcRect t="33008" r="1" b="7640"/>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9816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itle 1">
            <a:extLst>
              <a:ext uri="{FF2B5EF4-FFF2-40B4-BE49-F238E27FC236}">
                <a16:creationId xmlns:a16="http://schemas.microsoft.com/office/drawing/2014/main" id="{2E0ECA32-E146-40DA-85CD-9677244BC3EC}"/>
              </a:ext>
            </a:extLst>
          </p:cNvPr>
          <p:cNvSpPr txBox="1">
            <a:spLocks/>
          </p:cNvSpPr>
          <p:nvPr/>
        </p:nvSpPr>
        <p:spPr>
          <a:xfrm>
            <a:off x="684212" y="4487332"/>
            <a:ext cx="85344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Markers showing launch sites with color labels</a:t>
            </a: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91239" y="1347911"/>
            <a:ext cx="5304759" cy="2347355"/>
          </a:xfrm>
          <a:prstGeom prst="rect">
            <a:avLst/>
          </a:prstGeom>
          <a:effectLst>
            <a:innerShdw blurRad="57150" dist="38100" dir="14460000">
              <a:prstClr val="black">
                <a:alpha val="70000"/>
              </a:prstClr>
            </a:inn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26</a:t>
            </a:fld>
            <a:endParaRPr lang="en-US"/>
          </a:p>
        </p:txBody>
      </p:sp>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62CE031E-EE35-4AA7-9784-805093327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4" name="Straight Connector 13">
              <a:extLst>
                <a:ext uri="{FF2B5EF4-FFF2-40B4-BE49-F238E27FC236}">
                  <a16:creationId xmlns:a16="http://schemas.microsoft.com/office/drawing/2014/main" id="{118D62D3-5800-4F4A-95BE-C1A2BB8B23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C9E4F52-5D94-4242-AC69-EE6A23FAB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322CC7C0-D1D6-4FF0-A60C-1AEB9C8736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99B43E48-8275-4871-8745-F5CB75CFDB8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E87ED701-F942-4771-8F92-6EFCC2E8E0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8" name="Title 1">
            <a:extLst>
              <a:ext uri="{FF2B5EF4-FFF2-40B4-BE49-F238E27FC236}">
                <a16:creationId xmlns:a16="http://schemas.microsoft.com/office/drawing/2014/main" id="{34C97452-C78A-4701-B8AB-ABFE63D5BEDE}"/>
              </a:ext>
            </a:extLst>
          </p:cNvPr>
          <p:cNvSpPr txBox="1">
            <a:spLocks/>
          </p:cNvSpPr>
          <p:nvPr/>
        </p:nvSpPr>
        <p:spPr>
          <a:xfrm>
            <a:off x="684212" y="4487332"/>
            <a:ext cx="85344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Launch Site distance to landmarks</a:t>
            </a: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91239" y="1381066"/>
            <a:ext cx="5304759" cy="2281046"/>
          </a:xfrm>
          <a:prstGeom prst="rect">
            <a:avLst/>
          </a:prstGeom>
          <a:effectLst>
            <a:innerShdw blurRad="57150" dist="38100" dir="14460000">
              <a:prstClr val="black">
                <a:alpha val="70000"/>
              </a:prstClr>
            </a:innerShdw>
          </a:effectLst>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27</a:t>
            </a:fld>
            <a:endParaRPr lang="en-US"/>
          </a:p>
        </p:txBody>
      </p:sp>
    </p:spTree>
    <p:extLst>
      <p:ext uri="{BB962C8B-B14F-4D97-AF65-F5344CB8AC3E}">
        <p14:creationId xmlns:p14="http://schemas.microsoft.com/office/powerpoint/2010/main" val="23249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29</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0"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Executive Summary</a:t>
            </a:r>
          </a:p>
        </p:txBody>
      </p:sp>
      <p:pic>
        <p:nvPicPr>
          <p:cNvPr id="21" name="Picture 20" descr="Magnifying glass showing decling performance">
            <a:extLst>
              <a:ext uri="{FF2B5EF4-FFF2-40B4-BE49-F238E27FC236}">
                <a16:creationId xmlns:a16="http://schemas.microsoft.com/office/drawing/2014/main" id="{9938727E-F0D9-4B93-7B12-9099C90B1BC8}"/>
              </a:ext>
            </a:extLst>
          </p:cNvPr>
          <p:cNvPicPr>
            <a:picLocks noChangeAspect="1"/>
          </p:cNvPicPr>
          <p:nvPr/>
        </p:nvPicPr>
        <p:blipFill rotWithShape="1">
          <a:blip r:embed="rId2"/>
          <a:srcRect l="17675" r="48239" b="-1"/>
          <a:stretch/>
        </p:blipFill>
        <p:spPr>
          <a:xfrm>
            <a:off x="831" y="10"/>
            <a:ext cx="3502025" cy="6857990"/>
          </a:xfrm>
          <a:prstGeom prst="rect">
            <a:avLst/>
          </a:prstGeom>
          <a:effectLst>
            <a:innerShdw blurRad="57150" dist="38100" dir="14460000">
              <a:prstClr val="black">
                <a:alpha val="70000"/>
              </a:prstClr>
            </a:innerShdw>
          </a:effectLst>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884612" y="685800"/>
            <a:ext cx="6626072" cy="361526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We’ve used a series of Data Science methodologies to analyze the data. A short list is as follows: </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Data Collection, Sampling, and Wrangling</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Webscraping and API</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Beautiful Soup</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Exploratory Analysis using SQL, Pandas, and Matplotlib</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Visual Analytics and Dashboarding</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Predictive Analysis</a:t>
            </a:r>
          </a:p>
          <a:p>
            <a:pPr marL="0" indent="0"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Summary of all results</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Exploratory Data Analysis results</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Interactive analytics in screenshots</a:t>
            </a:r>
          </a:p>
          <a:p>
            <a:pPr defTabSz="457200">
              <a:spcBef>
                <a:spcPct val="20000"/>
              </a:spcBef>
              <a:spcAft>
                <a:spcPts val="600"/>
              </a:spcAft>
              <a:buClr>
                <a:schemeClr val="tx1"/>
              </a:buClr>
              <a:buSzPct val="80000"/>
              <a:buFont typeface="Wingdings 3" panose="05040102010807070707" pitchFamily="18" charset="2"/>
              <a:buChar char=""/>
            </a:pPr>
            <a:r>
              <a:rPr lang="en-US" sz="1300">
                <a:solidFill>
                  <a:schemeClr val="bg2">
                    <a:lumMod val="75000"/>
                  </a:schemeClr>
                </a:solidFill>
                <a:latin typeface="+mn-lt"/>
              </a:rPr>
              <a:t>Predictive Analytics results</a:t>
            </a:r>
          </a:p>
          <a:p>
            <a:pPr defTabSz="457200">
              <a:spcBef>
                <a:spcPct val="20000"/>
              </a:spcBef>
              <a:spcAft>
                <a:spcPts val="600"/>
              </a:spcAft>
              <a:buClr>
                <a:schemeClr val="tx1"/>
              </a:buClr>
              <a:buSzPct val="80000"/>
              <a:buFont typeface="Wingdings 3" panose="05040102010807070707" pitchFamily="18" charset="2"/>
              <a:buChar char=""/>
            </a:pPr>
            <a:endParaRPr lang="en-US" sz="1300">
              <a:solidFill>
                <a:schemeClr val="bg2">
                  <a:lumMod val="75000"/>
                </a:schemeClr>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a:t>
            </a:fld>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0" y="1243013"/>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0"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89663" y="587375"/>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57400"/>
            <a:ext cx="57912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2" name="Rectangle 21">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Conclusions</a:t>
            </a:r>
          </a:p>
        </p:txBody>
      </p:sp>
      <p:pic>
        <p:nvPicPr>
          <p:cNvPr id="11" name="Picture 10" descr="Long exposure of a rocket launch">
            <a:extLst>
              <a:ext uri="{FF2B5EF4-FFF2-40B4-BE49-F238E27FC236}">
                <a16:creationId xmlns:a16="http://schemas.microsoft.com/office/drawing/2014/main" id="{3AE3E96A-4785-B10D-DFC9-EADCDC4B7F35}"/>
              </a:ext>
            </a:extLst>
          </p:cNvPr>
          <p:cNvPicPr>
            <a:picLocks noChangeAspect="1"/>
          </p:cNvPicPr>
          <p:nvPr/>
        </p:nvPicPr>
        <p:blipFill rotWithShape="1">
          <a:blip r:embed="rId2"/>
          <a:srcRect l="13172" r="50317"/>
          <a:stretch/>
        </p:blipFill>
        <p:spPr>
          <a:xfrm>
            <a:off x="831" y="10"/>
            <a:ext cx="3502025" cy="6857990"/>
          </a:xfrm>
          <a:prstGeom prst="rect">
            <a:avLst/>
          </a:prstGeom>
          <a:effectLst>
            <a:innerShdw blurRad="57150" dist="38100" dir="14460000">
              <a:prstClr val="black">
                <a:alpha val="70000"/>
              </a:prstClr>
            </a:innerShdw>
          </a:effectLst>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884612" y="685800"/>
            <a:ext cx="6626072" cy="3615267"/>
          </a:xfrm>
          <a:prstGeom prst="rect">
            <a:avLst/>
          </a:prstGeom>
        </p:spPr>
        <p:txBody>
          <a:bodyPr vert="horz" lIns="91440" tIns="45720" rIns="91440" bIns="45720" rtlCol="0" anchor="ctr">
            <a:normAutofit/>
          </a:bodyPr>
          <a:lstStyle/>
          <a:p>
            <a:pPr marL="0" indent="0">
              <a:lnSpc>
                <a:spcPct val="90000"/>
              </a:lnSpc>
            </a:pPr>
            <a:r>
              <a:rPr lang="en-US" sz="1700"/>
              <a:t>We can conclude that:</a:t>
            </a:r>
          </a:p>
          <a:p>
            <a:pPr>
              <a:lnSpc>
                <a:spcPct val="90000"/>
              </a:lnSpc>
            </a:pPr>
            <a:r>
              <a:rPr lang="en-US" sz="1700"/>
              <a:t>The larger the flight amount at a launch site, the greater the success rate at a launch site.</a:t>
            </a:r>
          </a:p>
          <a:p>
            <a:pPr>
              <a:lnSpc>
                <a:spcPct val="90000"/>
              </a:lnSpc>
            </a:pPr>
            <a:r>
              <a:rPr lang="en-US" sz="1700"/>
              <a:t>Launch success rate started to increase in 2013 till 2020.</a:t>
            </a:r>
          </a:p>
          <a:p>
            <a:pPr>
              <a:lnSpc>
                <a:spcPct val="90000"/>
              </a:lnSpc>
            </a:pPr>
            <a:r>
              <a:rPr lang="en-US" sz="1700"/>
              <a:t>Orbits ES-L1, GEO, HEO, SSO, VLEO had the most success rate.</a:t>
            </a:r>
          </a:p>
          <a:p>
            <a:pPr>
              <a:lnSpc>
                <a:spcPct val="90000"/>
              </a:lnSpc>
            </a:pPr>
            <a:r>
              <a:rPr lang="en-US" sz="1700"/>
              <a:t>KSC LC-39A had the most successful launches of any sites.</a:t>
            </a:r>
          </a:p>
          <a:p>
            <a:pPr>
              <a:lnSpc>
                <a:spcPct val="90000"/>
              </a:lnSpc>
            </a:pPr>
            <a:r>
              <a:rPr lang="en-US" sz="1700"/>
              <a:t>The Decision tree classifier is the best machine learning algorithm for this task.</a:t>
            </a:r>
          </a:p>
          <a:p>
            <a:pPr>
              <a:lnSpc>
                <a:spcPct val="90000"/>
              </a:lnSpc>
            </a:pPr>
            <a:endParaRPr lang="en-US" sz="17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10363200" y="5578475"/>
            <a:ext cx="1142245" cy="669925"/>
          </a:xfrm>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35</a:t>
            </a:fld>
            <a:endParaRPr lang="en-US"/>
          </a:p>
        </p:txBody>
      </p:sp>
      <p:grpSp>
        <p:nvGrpSpPr>
          <p:cNvPr id="24" name="Group 23">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684212" y="4487332"/>
            <a:ext cx="75438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Introduction</a:t>
            </a:r>
          </a:p>
        </p:txBody>
      </p:sp>
      <p:sp>
        <p:nvSpPr>
          <p:cNvPr id="6" name="TextBox 5">
            <a:extLst>
              <a:ext uri="{FF2B5EF4-FFF2-40B4-BE49-F238E27FC236}">
                <a16:creationId xmlns:a16="http://schemas.microsoft.com/office/drawing/2014/main" id="{8F14BE9B-394A-1AB7-98BA-04F61A644BA2}"/>
              </a:ext>
            </a:extLst>
          </p:cNvPr>
          <p:cNvSpPr txBox="1"/>
          <p:nvPr/>
        </p:nvSpPr>
        <p:spPr>
          <a:xfrm>
            <a:off x="684211" y="685800"/>
            <a:ext cx="7493137" cy="3615267"/>
          </a:xfrm>
          <a:prstGeom prst="rect">
            <a:avLst/>
          </a:prstGeom>
        </p:spPr>
        <p:txBody>
          <a:bodyPr vert="horz" lIns="91440" tIns="45720" rIns="91440" bIns="45720" rtlCol="0" anchor="ctr">
            <a:normAutofit/>
          </a:bodyPr>
          <a:lstStyle/>
          <a:p>
            <a:pPr defTabSz="457200">
              <a:spcBef>
                <a:spcPct val="20000"/>
              </a:spcBef>
              <a:spcAft>
                <a:spcPts val="600"/>
              </a:spcAft>
              <a:buClr>
                <a:schemeClr val="tx1"/>
              </a:buClr>
              <a:buSzPct val="80000"/>
              <a:buFont typeface="Wingdings 3" panose="05040102010807070707" pitchFamily="18" charset="2"/>
              <a:buChar char=""/>
            </a:pPr>
            <a:r>
              <a:rPr lang="en-US" u="sng">
                <a:solidFill>
                  <a:schemeClr val="bg2">
                    <a:lumMod val="75000"/>
                  </a:schemeClr>
                </a:solidFill>
              </a:rPr>
              <a:t>The Problem:</a:t>
            </a:r>
            <a:r>
              <a:rPr lang="en-US">
                <a:solidFill>
                  <a:schemeClr val="bg2">
                    <a:lumMod val="75000"/>
                  </a:schemeClr>
                </a:solidFill>
              </a:rPr>
              <a:t> We need to analyze the cost of each rocket launch and the success of the landing and predict the probability of reuse of the </a:t>
            </a:r>
            <a:r>
              <a:rPr lang="en-US" i="1">
                <a:solidFill>
                  <a:schemeClr val="bg2">
                    <a:lumMod val="75000"/>
                  </a:schemeClr>
                </a:solidFill>
              </a:rPr>
              <a:t>first stage </a:t>
            </a:r>
            <a:r>
              <a:rPr lang="en-US">
                <a:solidFill>
                  <a:schemeClr val="bg2">
                    <a:lumMod val="75000"/>
                  </a:schemeClr>
                </a:solidFill>
              </a:rPr>
              <a:t>of rocket propulsion.  </a:t>
            </a:r>
          </a:p>
        </p:txBody>
      </p:sp>
      <p:pic>
        <p:nvPicPr>
          <p:cNvPr id="21" name="Picture 20" descr="Rocket launch">
            <a:extLst>
              <a:ext uri="{FF2B5EF4-FFF2-40B4-BE49-F238E27FC236}">
                <a16:creationId xmlns:a16="http://schemas.microsoft.com/office/drawing/2014/main" id="{2E0E8CAA-6263-D29B-7EFD-5706542BEBAA}"/>
              </a:ext>
            </a:extLst>
          </p:cNvPr>
          <p:cNvPicPr>
            <a:picLocks noChangeAspect="1"/>
          </p:cNvPicPr>
          <p:nvPr/>
        </p:nvPicPr>
        <p:blipFill rotWithShape="1">
          <a:blip r:embed="rId2"/>
          <a:srcRect l="47286" r="19899" b="-1"/>
          <a:stretch/>
        </p:blipFill>
        <p:spPr>
          <a:xfrm>
            <a:off x="8820603" y="10"/>
            <a:ext cx="3371397" cy="6857990"/>
          </a:xfrm>
          <a:prstGeom prst="rect">
            <a:avLst/>
          </a:prstGeom>
          <a:effectLst>
            <a:innerShdw blurRad="57150" dist="38100" dir="14460000">
              <a:prstClr val="black">
                <a:alpha val="70000"/>
              </a:prstClr>
            </a:innerShdw>
          </a:effec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a:solidFill>
                  <a:srgbClr val="FFFFFF"/>
                </a:solidFill>
              </a:rPr>
              <a:pPr>
                <a:spcAft>
                  <a:spcPts val="600"/>
                </a:spcAft>
              </a:pPr>
              <a:t>4</a:t>
            </a:fld>
            <a:endParaRPr lang="en-US">
              <a:solidFill>
                <a:srgbClr val="FFFFFF"/>
              </a:solidFill>
            </a:endParaRPr>
          </a:p>
        </p:txBody>
      </p:sp>
      <p:sp>
        <p:nvSpPr>
          <p:cNvPr id="7" name="TextBox 6">
            <a:extLst>
              <a:ext uri="{FF2B5EF4-FFF2-40B4-BE49-F238E27FC236}">
                <a16:creationId xmlns:a16="http://schemas.microsoft.com/office/drawing/2014/main" id="{556AE561-F455-C76A-81AB-530444B5CAEE}"/>
              </a:ext>
            </a:extLst>
          </p:cNvPr>
          <p:cNvSpPr txBox="1"/>
          <p:nvPr/>
        </p:nvSpPr>
        <p:spPr>
          <a:xfrm>
            <a:off x="828068" y="3128918"/>
            <a:ext cx="7141602" cy="600164"/>
          </a:xfrm>
          <a:prstGeom prst="rect">
            <a:avLst/>
          </a:prstGeom>
          <a:noFill/>
        </p:spPr>
        <p:txBody>
          <a:bodyPr wrap="square">
            <a:spAutoFit/>
          </a:bodyPr>
          <a:lstStyle/>
          <a:p>
            <a:pPr>
              <a:spcAft>
                <a:spcPts val="600"/>
              </a:spcAft>
            </a:pPr>
            <a:r>
              <a:rPr lang="en-US" u="sng" dirty="0">
                <a:solidFill>
                  <a:schemeClr val="accent3">
                    <a:lumMod val="25000"/>
                  </a:schemeClr>
                </a:solidFill>
                <a:latin typeface="Abadi" panose="020B0604020104020204" pitchFamily="34" charset="0"/>
              </a:rPr>
              <a:t>Context:</a:t>
            </a:r>
            <a:r>
              <a:rPr lang="en-US" dirty="0">
                <a:solidFill>
                  <a:schemeClr val="accent3">
                    <a:lumMod val="25000"/>
                  </a:schemeClr>
                </a:solidFill>
                <a:latin typeface="Abadi" panose="020B0604020104020204" pitchFamily="34" charset="0"/>
              </a:rPr>
              <a:t> </a:t>
            </a:r>
            <a:r>
              <a:rPr lang="en-US" sz="1500" dirty="0">
                <a:solidFill>
                  <a:schemeClr val="accent3">
                    <a:lumMod val="25000"/>
                  </a:schemeClr>
                </a:solidFill>
                <a:latin typeface="Abadi" panose="020B0604020104020204" pitchFamily="34" charset="0"/>
              </a:rPr>
              <a:t>Space X has found a way to make space travel relatively cheap, however, at Space Y, we want to make it even cheaper and more effective. </a:t>
            </a:r>
            <a:endParaRPr lang="en-US" sz="1500"/>
          </a:p>
        </p:txBody>
      </p:sp>
      <p:sp>
        <p:nvSpPr>
          <p:cNvPr id="8" name="TextBox 7">
            <a:extLst>
              <a:ext uri="{FF2B5EF4-FFF2-40B4-BE49-F238E27FC236}">
                <a16:creationId xmlns:a16="http://schemas.microsoft.com/office/drawing/2014/main" id="{20C60982-5D16-D36B-0CF4-4D33445981D1}"/>
              </a:ext>
            </a:extLst>
          </p:cNvPr>
          <p:cNvSpPr txBox="1"/>
          <p:nvPr/>
        </p:nvSpPr>
        <p:spPr>
          <a:xfrm>
            <a:off x="828068" y="1597800"/>
            <a:ext cx="7141602" cy="1061829"/>
          </a:xfrm>
          <a:prstGeom prst="rect">
            <a:avLst/>
          </a:prstGeom>
          <a:noFill/>
        </p:spPr>
        <p:txBody>
          <a:bodyPr wrap="square">
            <a:spAutoFit/>
          </a:bodyPr>
          <a:lstStyle/>
          <a:p>
            <a:pPr>
              <a:spcAft>
                <a:spcPts val="600"/>
              </a:spcAft>
            </a:pPr>
            <a:r>
              <a:rPr lang="en-US" u="sng" dirty="0">
                <a:solidFill>
                  <a:schemeClr val="accent3">
                    <a:lumMod val="25000"/>
                  </a:schemeClr>
                </a:solidFill>
                <a:latin typeface="Abadi" panose="020B0604020104020204" pitchFamily="34" charset="0"/>
              </a:rPr>
              <a:t>Background:</a:t>
            </a:r>
            <a:r>
              <a:rPr lang="en-US" dirty="0">
                <a:solidFill>
                  <a:schemeClr val="accent3">
                    <a:lumMod val="25000"/>
                  </a:schemeClr>
                </a:solidFill>
                <a:latin typeface="Abadi" panose="020B0604020104020204" pitchFamily="34" charset="0"/>
              </a:rPr>
              <a:t> </a:t>
            </a:r>
            <a:r>
              <a:rPr lang="en-US" sz="1500" dirty="0">
                <a:solidFill>
                  <a:schemeClr val="accent3">
                    <a:lumMod val="25000"/>
                  </a:schemeClr>
                </a:solidFill>
                <a:latin typeface="Abadi" panose="020B0604020104020204" pitchFamily="34" charset="0"/>
              </a:rPr>
              <a:t>In the race to space, companies are now aiming to make space travel more affordable and cost effective, ultimately successful. However, with only a few players in the industry able to produce rockets for passenger travel at scale, we need to find solutions to more successful and cost effective space travel. Enter Space Y. </a:t>
            </a:r>
            <a:endParaRPr lang="en-US" sz="1500"/>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13C62649-0825-4926-8E2A-2EBCCFE00ECC}"/>
              </a:ext>
            </a:extLst>
          </p:cNvPr>
          <p:cNvSpPr txBox="1">
            <a:spLocks/>
          </p:cNvSpPr>
          <p:nvPr/>
        </p:nvSpPr>
        <p:spPr>
          <a:xfrm>
            <a:off x="684212" y="4487332"/>
            <a:ext cx="8534400"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kern="1200" cap="all" dirty="0">
                <a:ln w="3175" cmpd="sng">
                  <a:noFill/>
                </a:ln>
                <a:solidFill>
                  <a:schemeClr val="tx1"/>
                </a:solidFill>
                <a:effectLst/>
                <a:latin typeface="+mj-lt"/>
                <a:ea typeface="+mj-ea"/>
                <a:cs typeface="+mj-cs"/>
              </a:rPr>
              <a:t>Methodology</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vert="horz" lIns="91440" tIns="45720" rIns="91440" bIns="45720" rtlCol="0" anchor="b">
            <a:normAutofit/>
          </a:bodyPr>
          <a:lstStyle/>
          <a:p>
            <a:pPr defTabSz="457200">
              <a:spcAft>
                <a:spcPts val="600"/>
              </a:spcAft>
            </a:pPr>
            <a:fld id="{5075537C-CA84-1446-933C-8E9D027F9201}" type="slidenum">
              <a:rPr lang="en-US" b="0" i="0" kern="1200" dirty="0">
                <a:solidFill>
                  <a:schemeClr val="bg2">
                    <a:lumMod val="50000"/>
                  </a:schemeClr>
                </a:solidFill>
                <a:effectLst/>
                <a:latin typeface="+mn-lt"/>
                <a:ea typeface="+mn-ea"/>
                <a:cs typeface="+mn-cs"/>
              </a:rPr>
              <a:pPr defTabSz="457200">
                <a:spcAft>
                  <a:spcPts val="600"/>
                </a:spcAft>
              </a:pPr>
              <a:t>6</a:t>
            </a:fld>
            <a:endParaRPr lang="en-US" b="0" i="0" kern="1200" dirty="0">
              <a:solidFill>
                <a:schemeClr val="bg2">
                  <a:lumMod val="50000"/>
                </a:schemeClr>
              </a:solidFill>
              <a:effectLst/>
              <a:latin typeface="+mn-lt"/>
              <a:ea typeface="+mn-ea"/>
              <a:cs typeface="+mn-cs"/>
            </a:endParaRPr>
          </a:p>
        </p:txBody>
      </p:sp>
      <p:graphicFrame>
        <p:nvGraphicFramePr>
          <p:cNvPr id="15" name="Content Placeholder 2">
            <a:extLst>
              <a:ext uri="{FF2B5EF4-FFF2-40B4-BE49-F238E27FC236}">
                <a16:creationId xmlns:a16="http://schemas.microsoft.com/office/drawing/2014/main" id="{296CDAF1-4117-3F61-6BC3-6C28D1119F5E}"/>
              </a:ext>
            </a:extLst>
          </p:cNvPr>
          <p:cNvGraphicFramePr/>
          <p:nvPr>
            <p:extLst>
              <p:ext uri="{D42A27DB-BD31-4B8C-83A1-F6EECF244321}">
                <p14:modId xmlns:p14="http://schemas.microsoft.com/office/powerpoint/2010/main" val="2176024039"/>
              </p:ext>
            </p:extLst>
          </p:nvPr>
        </p:nvGraphicFramePr>
        <p:xfrm>
          <a:off x="684212" y="685800"/>
          <a:ext cx="10820399" cy="3614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3978579" y="4487332"/>
            <a:ext cx="5627158"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600" cap="all">
                <a:ln w="3175" cmpd="sng">
                  <a:noFill/>
                </a:ln>
                <a:solidFill>
                  <a:schemeClr val="tx1"/>
                </a:solidFill>
                <a:latin typeface="+mj-lt"/>
                <a:ea typeface="+mj-ea"/>
                <a:cs typeface="+mj-cs"/>
              </a:rPr>
              <a:t>Data Collection</a:t>
            </a:r>
          </a:p>
        </p:txBody>
      </p:sp>
      <p:pic>
        <p:nvPicPr>
          <p:cNvPr id="14" name="Picture 13">
            <a:extLst>
              <a:ext uri="{FF2B5EF4-FFF2-40B4-BE49-F238E27FC236}">
                <a16:creationId xmlns:a16="http://schemas.microsoft.com/office/drawing/2014/main" id="{D2799F54-B371-EB68-4717-D01F9357B281}"/>
              </a:ext>
            </a:extLst>
          </p:cNvPr>
          <p:cNvPicPr>
            <a:picLocks noChangeAspect="1"/>
          </p:cNvPicPr>
          <p:nvPr/>
        </p:nvPicPr>
        <p:blipFill rotWithShape="1">
          <a:blip r:embed="rId2"/>
          <a:srcRect l="21628" r="49648"/>
          <a:stretch/>
        </p:blipFill>
        <p:spPr>
          <a:xfrm>
            <a:off x="831" y="10"/>
            <a:ext cx="3502025" cy="6857990"/>
          </a:xfrm>
          <a:prstGeom prst="rect">
            <a:avLst/>
          </a:prstGeom>
          <a:effectLst>
            <a:innerShdw blurRad="57150" dist="38100" dir="14460000">
              <a:prstClr val="black">
                <a:alpha val="70000"/>
              </a:prstClr>
            </a:innerShdw>
          </a:effectLst>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65775" y="685800"/>
            <a:ext cx="6626225" cy="3614738"/>
          </a:xfrm>
          <a:prstGeom prst="rect">
            <a:avLst/>
          </a:prstGeom>
        </p:spPr>
        <p:txBody>
          <a:bodyPr vert="horz" lIns="91440" tIns="45720" rIns="91440" bIns="45720" rtlCol="0" anchor="ctr">
            <a:normAutofit/>
          </a:bodyPr>
          <a:lstStyle/>
          <a:p>
            <a:pPr>
              <a:lnSpc>
                <a:spcPct val="90000"/>
              </a:lnSpc>
            </a:pPr>
            <a:r>
              <a:rPr lang="en-US" sz="1500"/>
              <a:t>The data was collected using various methods</a:t>
            </a:r>
          </a:p>
          <a:p>
            <a:pPr lvl="1">
              <a:lnSpc>
                <a:spcPct val="90000"/>
              </a:lnSpc>
            </a:pPr>
            <a:r>
              <a:rPr lang="en-US" sz="1500"/>
              <a:t>Data collection was done using get request to the SpaceX API.</a:t>
            </a:r>
          </a:p>
          <a:p>
            <a:pPr lvl="1">
              <a:lnSpc>
                <a:spcPct val="90000"/>
              </a:lnSpc>
            </a:pPr>
            <a:r>
              <a:rPr lang="en-US" sz="1500"/>
              <a:t>Next, we decoded the response content as a Json using .json() function call in order to turn it into a pandas dataframe using the _normalize() function.</a:t>
            </a:r>
          </a:p>
          <a:p>
            <a:pPr lvl="1">
              <a:lnSpc>
                <a:spcPct val="90000"/>
              </a:lnSpc>
            </a:pPr>
            <a:r>
              <a:rPr lang="en-US" sz="1500"/>
              <a:t>We then cleaned the data, checked for missing values and fill in missing values where necessary.</a:t>
            </a:r>
          </a:p>
          <a:p>
            <a:pPr lvl="1">
              <a:lnSpc>
                <a:spcPct val="90000"/>
              </a:lnSpc>
            </a:pPr>
            <a:r>
              <a:rPr lang="en-US" sz="1500"/>
              <a:t>In addition, we performed web scraping from Wikipedia for Falcon 9 launch records with BeautifulSoup. </a:t>
            </a:r>
          </a:p>
          <a:p>
            <a:pPr lvl="1">
              <a:lnSpc>
                <a:spcPct val="90000"/>
              </a:lnSpc>
            </a:pPr>
            <a:r>
              <a:rPr lang="en-US" sz="1500"/>
              <a:t>The objective was to extract the launch records as HTML table, parse the table and convert it to a pandas dataframe for future analysis.</a:t>
            </a:r>
          </a:p>
          <a:p>
            <a:pPr lvl="1">
              <a:lnSpc>
                <a:spcPct val="90000"/>
              </a:lnSpc>
            </a:pPr>
            <a:endParaRPr lang="en-US" sz="1500"/>
          </a:p>
          <a:p>
            <a:pPr marL="0" indent="0">
              <a:lnSpc>
                <a:spcPct val="90000"/>
              </a:lnSpc>
            </a:pPr>
            <a:endParaRPr lang="en-US" sz="150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6084114" y="4487332"/>
            <a:ext cx="4205003" cy="15070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defTabSz="457200">
              <a:spcAft>
                <a:spcPts val="600"/>
              </a:spcAft>
            </a:pPr>
            <a:r>
              <a:rPr lang="en-US" sz="3200" cap="all">
                <a:ln w="3175" cmpd="sng">
                  <a:noFill/>
                </a:ln>
                <a:solidFill>
                  <a:schemeClr val="tx1"/>
                </a:solidFill>
                <a:latin typeface="+mj-lt"/>
                <a:ea typeface="+mj-ea"/>
                <a:cs typeface="+mj-cs"/>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rotWithShape="1">
          <a:blip r:embed="rId2"/>
          <a:srcRect l="4368" r="6615" b="-2"/>
          <a:stretch/>
        </p:blipFill>
        <p:spPr>
          <a:xfrm>
            <a:off x="797205" y="786117"/>
            <a:ext cx="4809744" cy="4956048"/>
          </a:xfrm>
          <a:custGeom>
            <a:avLst/>
            <a:gdLst/>
            <a:ahLst/>
            <a:cxnLst/>
            <a:rect l="l" t="t" r="r" b="b"/>
            <a:pathLst>
              <a:path w="4809744" h="4956048">
                <a:moveTo>
                  <a:pt x="478762" y="0"/>
                </a:moveTo>
                <a:lnTo>
                  <a:pt x="4809744" y="0"/>
                </a:lnTo>
                <a:lnTo>
                  <a:pt x="4809744" y="4477286"/>
                </a:lnTo>
                <a:lnTo>
                  <a:pt x="4330982" y="4956048"/>
                </a:lnTo>
                <a:lnTo>
                  <a:pt x="0" y="4956048"/>
                </a:lnTo>
                <a:lnTo>
                  <a:pt x="0" y="478762"/>
                </a:lnTo>
                <a:close/>
              </a:path>
            </a:pathLst>
          </a:cu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vert="horz" lIns="91440" tIns="45720" rIns="91440" bIns="45720" rtlCol="0" anchor="b">
            <a:normAutofit/>
          </a:bodyPr>
          <a:lstStyle/>
          <a:p>
            <a:pPr>
              <a:spcAft>
                <a:spcPts val="600"/>
              </a:spcAft>
            </a:pPr>
            <a:fld id="{5075537C-CA84-1446-933C-8E9D027F9201}" type="slidenum">
              <a:rPr lang="en-US" smtClean="0"/>
              <a:pPr>
                <a:spcAft>
                  <a:spcPts val="600"/>
                </a:spcAft>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372350" y="685800"/>
            <a:ext cx="4819650" cy="3614738"/>
          </a:xfrm>
          <a:prstGeom prst="rect">
            <a:avLst/>
          </a:prstGeom>
        </p:spPr>
        <p:txBody>
          <a:bodyPr vert="horz" lIns="91440" tIns="45720" rIns="91440" bIns="45720" rtlCol="0" anchor="ctr">
            <a:normAutofit/>
          </a:bodyPr>
          <a:lstStyle/>
          <a:p>
            <a:r>
              <a:rPr lang="en-US" sz="1800"/>
              <a:t>We used the requests.get() to collect the data from the SpaceX API, clean the requested data and did some basic data wrangling and formatting.</a:t>
            </a:r>
          </a:p>
          <a:p>
            <a:r>
              <a:rPr lang="en-US" sz="1800"/>
              <a:t>The link to the notebook is https://github.com/robbthe/IBM_Data_Science_Capstone/blob/main/jupyter-labs-spacex-data-collection-api.ipynb</a:t>
            </a:r>
          </a:p>
          <a:p>
            <a:endParaRPr lang="en-US" sz="180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graphicFrame>
        <p:nvGraphicFramePr>
          <p:cNvPr id="13" name="Text Placeholder 2">
            <a:extLst>
              <a:ext uri="{FF2B5EF4-FFF2-40B4-BE49-F238E27FC236}">
                <a16:creationId xmlns:a16="http://schemas.microsoft.com/office/drawing/2014/main" id="{5B04D9DA-5061-FE52-562E-5570AC4C510C}"/>
              </a:ext>
            </a:extLst>
          </p:cNvPr>
          <p:cNvGraphicFramePr/>
          <p:nvPr/>
        </p:nvGraphicFramePr>
        <p:xfrm>
          <a:off x="0" y="1476375"/>
          <a:ext cx="4656138" cy="46910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1383</TotalTime>
  <Words>1539</Words>
  <Application>Microsoft Office PowerPoint</Application>
  <PresentationFormat>Widescreen</PresentationFormat>
  <Paragraphs>158</Paragraphs>
  <Slides>36</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36</vt:i4>
      </vt:variant>
    </vt:vector>
  </HeadingPairs>
  <TitlesOfParts>
    <vt:vector size="45" baseType="lpstr">
      <vt:lpstr>Abadi</vt:lpstr>
      <vt:lpstr>Arial</vt:lpstr>
      <vt:lpstr>Calibri</vt:lpstr>
      <vt:lpstr>Calibri Light</vt:lpstr>
      <vt:lpstr>Century Gothic</vt:lpstr>
      <vt:lpstr>IBM Plex Mono SemiBold</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Robert Chase</cp:lastModifiedBy>
  <cp:revision>199</cp:revision>
  <dcterms:created xsi:type="dcterms:W3CDTF">2021-04-29T18:58:34Z</dcterms:created>
  <dcterms:modified xsi:type="dcterms:W3CDTF">2023-10-07T15:58:14Z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